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0" r:id="rId2"/>
    <p:sldId id="257" r:id="rId3"/>
    <p:sldId id="258" r:id="rId4"/>
    <p:sldId id="275" r:id="rId5"/>
    <p:sldId id="282" r:id="rId6"/>
    <p:sldId id="283" r:id="rId7"/>
    <p:sldId id="277" r:id="rId8"/>
    <p:sldId id="263" r:id="rId9"/>
    <p:sldId id="264" r:id="rId10"/>
    <p:sldId id="279" r:id="rId11"/>
    <p:sldId id="281" r:id="rId12"/>
    <p:sldId id="267" r:id="rId13"/>
    <p:sldId id="268" r:id="rId14"/>
    <p:sldId id="269" r:id="rId15"/>
    <p:sldId id="270" r:id="rId16"/>
    <p:sldId id="285" r:id="rId17"/>
    <p:sldId id="286" r:id="rId1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64F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564218-EFC7-42A0-BA39-7E5F4FACA21B}" type="doc">
      <dgm:prSet loTypeId="urn:microsoft.com/office/officeart/2005/8/layout/radial5" loCatId="cycle" qsTypeId="urn:microsoft.com/office/officeart/2005/8/quickstyle/simple1#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859B69BC-570E-4624-9C11-6204F890CE8F}">
      <dgm:prSet phldrT="[Testo]"/>
      <dgm:spPr/>
      <dgm:t>
        <a:bodyPr/>
        <a:lstStyle/>
        <a:p>
          <a:r>
            <a:rPr lang="it-IT" dirty="0"/>
            <a:t>Centri di consulenza adolescenti</a:t>
          </a:r>
        </a:p>
      </dgm:t>
    </dgm:pt>
    <dgm:pt modelId="{1100779C-DBB1-41DD-BB3D-4B833C0608F3}" type="parTrans" cxnId="{7402085C-EECA-4466-9E76-AA57FD2F5F28}">
      <dgm:prSet/>
      <dgm:spPr/>
      <dgm:t>
        <a:bodyPr/>
        <a:lstStyle/>
        <a:p>
          <a:endParaRPr lang="it-IT"/>
        </a:p>
      </dgm:t>
    </dgm:pt>
    <dgm:pt modelId="{D75E4333-6923-44BA-B4CC-9101BA55C481}" type="sibTrans" cxnId="{7402085C-EECA-4466-9E76-AA57FD2F5F28}">
      <dgm:prSet/>
      <dgm:spPr/>
      <dgm:t>
        <a:bodyPr/>
        <a:lstStyle/>
        <a:p>
          <a:endParaRPr lang="it-IT"/>
        </a:p>
      </dgm:t>
    </dgm:pt>
    <dgm:pt modelId="{D84669E7-F5C9-4D9C-886F-B747DAAE1335}">
      <dgm:prSet phldrT="[Testo]"/>
      <dgm:spPr/>
      <dgm:t>
        <a:bodyPr/>
        <a:lstStyle/>
        <a:p>
          <a:r>
            <a:rPr lang="it-IT"/>
            <a:t>Enti Pubblici servizi  sociali comunali</a:t>
          </a:r>
        </a:p>
      </dgm:t>
    </dgm:pt>
    <dgm:pt modelId="{0694BE50-CA24-484F-97F0-8F8F03E28C65}" type="parTrans" cxnId="{90442899-A81F-40AE-B307-F74305ECD785}">
      <dgm:prSet/>
      <dgm:spPr/>
      <dgm:t>
        <a:bodyPr/>
        <a:lstStyle/>
        <a:p>
          <a:endParaRPr lang="it-IT"/>
        </a:p>
      </dgm:t>
    </dgm:pt>
    <dgm:pt modelId="{9275C462-74CC-443B-8940-27A799B65122}" type="sibTrans" cxnId="{90442899-A81F-40AE-B307-F74305ECD785}">
      <dgm:prSet/>
      <dgm:spPr/>
      <dgm:t>
        <a:bodyPr/>
        <a:lstStyle/>
        <a:p>
          <a:endParaRPr lang="it-IT"/>
        </a:p>
      </dgm:t>
    </dgm:pt>
    <dgm:pt modelId="{ADED27BC-DCC1-49A9-A461-5E77436CDBA5}">
      <dgm:prSet phldrT="[Testo]"/>
      <dgm:spPr/>
      <dgm:t>
        <a:bodyPr/>
        <a:lstStyle/>
        <a:p>
          <a:r>
            <a:rPr lang="it-IT" dirty="0"/>
            <a:t>servizi sanitari- territoriali e ospedalieri</a:t>
          </a:r>
        </a:p>
      </dgm:t>
    </dgm:pt>
    <dgm:pt modelId="{59143A82-A3AB-4401-8E34-0C79B207A7F9}" type="parTrans" cxnId="{E91C218B-61BA-4D94-902C-0150E378CCBA}">
      <dgm:prSet/>
      <dgm:spPr/>
      <dgm:t>
        <a:bodyPr/>
        <a:lstStyle/>
        <a:p>
          <a:endParaRPr lang="it-IT"/>
        </a:p>
      </dgm:t>
    </dgm:pt>
    <dgm:pt modelId="{185E1A90-21DF-4D50-937C-4F67828BAAC1}" type="sibTrans" cxnId="{E91C218B-61BA-4D94-902C-0150E378CCBA}">
      <dgm:prSet/>
      <dgm:spPr/>
      <dgm:t>
        <a:bodyPr/>
        <a:lstStyle/>
        <a:p>
          <a:endParaRPr lang="it-IT"/>
        </a:p>
      </dgm:t>
    </dgm:pt>
    <dgm:pt modelId="{5F251DF3-1216-4F2A-91E0-50FAF70D6E70}">
      <dgm:prSet phldrT="[Testo]"/>
      <dgm:spPr/>
      <dgm:t>
        <a:bodyPr/>
        <a:lstStyle/>
        <a:p>
          <a:r>
            <a:rPr lang="it-IT"/>
            <a:t>Scuole</a:t>
          </a:r>
        </a:p>
      </dgm:t>
    </dgm:pt>
    <dgm:pt modelId="{AE07911E-6CCD-4E32-9442-E42F4175C084}" type="parTrans" cxnId="{04AEF725-D230-4DEA-86FF-F5E8ADB6FDAE}">
      <dgm:prSet/>
      <dgm:spPr/>
      <dgm:t>
        <a:bodyPr/>
        <a:lstStyle/>
        <a:p>
          <a:endParaRPr lang="it-IT"/>
        </a:p>
      </dgm:t>
    </dgm:pt>
    <dgm:pt modelId="{5151CF57-C8F4-4923-948A-08B6755ECD0D}" type="sibTrans" cxnId="{04AEF725-D230-4DEA-86FF-F5E8ADB6FDAE}">
      <dgm:prSet/>
      <dgm:spPr/>
      <dgm:t>
        <a:bodyPr/>
        <a:lstStyle/>
        <a:p>
          <a:endParaRPr lang="it-IT"/>
        </a:p>
      </dgm:t>
    </dgm:pt>
    <dgm:pt modelId="{74C7EEAD-33E0-435C-814D-651B2B91F581}">
      <dgm:prSet phldrT="[Testo]"/>
      <dgm:spPr/>
      <dgm:t>
        <a:bodyPr/>
        <a:lstStyle/>
        <a:p>
          <a:r>
            <a:rPr lang="it-IT"/>
            <a:t>Tribunale</a:t>
          </a:r>
        </a:p>
      </dgm:t>
    </dgm:pt>
    <dgm:pt modelId="{28B9790E-1406-4FD2-A5D2-9035AEFFB2DD}" type="parTrans" cxnId="{6EEEAE2E-C3EA-43CD-8287-A50570986187}">
      <dgm:prSet/>
      <dgm:spPr/>
      <dgm:t>
        <a:bodyPr/>
        <a:lstStyle/>
        <a:p>
          <a:endParaRPr lang="it-IT"/>
        </a:p>
      </dgm:t>
    </dgm:pt>
    <dgm:pt modelId="{1FFC53C3-A400-4040-BD23-5AC74A10F7B6}" type="sibTrans" cxnId="{6EEEAE2E-C3EA-43CD-8287-A50570986187}">
      <dgm:prSet/>
      <dgm:spPr/>
      <dgm:t>
        <a:bodyPr/>
        <a:lstStyle/>
        <a:p>
          <a:endParaRPr lang="it-IT"/>
        </a:p>
      </dgm:t>
    </dgm:pt>
    <dgm:pt modelId="{7FBC24F3-6301-4F1A-8E10-294C4EC92349}">
      <dgm:prSet phldrT="[Testo]"/>
      <dgm:spPr/>
      <dgm:t>
        <a:bodyPr/>
        <a:lstStyle/>
        <a:p>
          <a:r>
            <a:rPr lang="it-IT"/>
            <a:t>Volontariato associazioni parrocchie</a:t>
          </a:r>
        </a:p>
      </dgm:t>
    </dgm:pt>
    <dgm:pt modelId="{3B22E382-4E9F-4B35-8066-1F3CAD7FBE6A}" type="parTrans" cxnId="{847FD01E-7582-49C1-8FD0-B827DD9CC8BB}">
      <dgm:prSet/>
      <dgm:spPr/>
      <dgm:t>
        <a:bodyPr/>
        <a:lstStyle/>
        <a:p>
          <a:endParaRPr lang="it-IT"/>
        </a:p>
      </dgm:t>
    </dgm:pt>
    <dgm:pt modelId="{95AEE5E9-C66B-4ACC-BBE9-E724389ED4B0}" type="sibTrans" cxnId="{847FD01E-7582-49C1-8FD0-B827DD9CC8BB}">
      <dgm:prSet/>
      <dgm:spPr/>
      <dgm:t>
        <a:bodyPr/>
        <a:lstStyle/>
        <a:p>
          <a:endParaRPr lang="it-IT"/>
        </a:p>
      </dgm:t>
    </dgm:pt>
    <dgm:pt modelId="{7264AD60-78B5-4120-BCC6-6CC9D4CFBAAE}" type="pres">
      <dgm:prSet presAssocID="{C6564218-EFC7-42A0-BA39-7E5F4FACA21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1B0925F-CA6E-4C45-93F1-9187A6E4A155}" type="pres">
      <dgm:prSet presAssocID="{859B69BC-570E-4624-9C11-6204F890CE8F}" presName="centerShape" presStyleLbl="node0" presStyleIdx="0" presStyleCnt="1"/>
      <dgm:spPr/>
      <dgm:t>
        <a:bodyPr/>
        <a:lstStyle/>
        <a:p>
          <a:endParaRPr lang="it-IT"/>
        </a:p>
      </dgm:t>
    </dgm:pt>
    <dgm:pt modelId="{86E08839-6FCF-4FC5-BF49-5532ACD15B66}" type="pres">
      <dgm:prSet presAssocID="{0694BE50-CA24-484F-97F0-8F8F03E28C65}" presName="parTrans" presStyleLbl="sibTrans2D1" presStyleIdx="0" presStyleCnt="5"/>
      <dgm:spPr/>
      <dgm:t>
        <a:bodyPr/>
        <a:lstStyle/>
        <a:p>
          <a:endParaRPr lang="it-IT"/>
        </a:p>
      </dgm:t>
    </dgm:pt>
    <dgm:pt modelId="{303E3784-FD6B-4248-9A1D-E551455F1217}" type="pres">
      <dgm:prSet presAssocID="{0694BE50-CA24-484F-97F0-8F8F03E28C65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3AD6E687-624D-4CDE-9B86-24D38FFB27F4}" type="pres">
      <dgm:prSet presAssocID="{D84669E7-F5C9-4D9C-886F-B747DAAE1335}" presName="node" presStyleLbl="node1" presStyleIdx="0" presStyleCnt="5" custRadScaleRad="93277" custRadScaleInc="191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0BEE745-E251-4586-B2CD-91A98E606BB1}" type="pres">
      <dgm:prSet presAssocID="{59143A82-A3AB-4401-8E34-0C79B207A7F9}" presName="parTrans" presStyleLbl="sibTrans2D1" presStyleIdx="1" presStyleCnt="5"/>
      <dgm:spPr/>
      <dgm:t>
        <a:bodyPr/>
        <a:lstStyle/>
        <a:p>
          <a:endParaRPr lang="it-IT"/>
        </a:p>
      </dgm:t>
    </dgm:pt>
    <dgm:pt modelId="{D0835B24-9E4D-4012-90A5-EA2A603E2F7D}" type="pres">
      <dgm:prSet presAssocID="{59143A82-A3AB-4401-8E34-0C79B207A7F9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D2ECB8CD-4868-4F87-8A40-597F8D8B607C}" type="pres">
      <dgm:prSet presAssocID="{ADED27BC-DCC1-49A9-A461-5E77436CDBA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AC21C1-B3C4-4F4F-9046-CFE57A887ACC}" type="pres">
      <dgm:prSet presAssocID="{AE07911E-6CCD-4E32-9442-E42F4175C084}" presName="parTrans" presStyleLbl="sibTrans2D1" presStyleIdx="2" presStyleCnt="5"/>
      <dgm:spPr/>
      <dgm:t>
        <a:bodyPr/>
        <a:lstStyle/>
        <a:p>
          <a:endParaRPr lang="it-IT"/>
        </a:p>
      </dgm:t>
    </dgm:pt>
    <dgm:pt modelId="{D960E3E6-6049-4CA8-BDA2-19A75E13A265}" type="pres">
      <dgm:prSet presAssocID="{AE07911E-6CCD-4E32-9442-E42F4175C084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410EAB57-CD9E-43DB-81CE-38AE726D679A}" type="pres">
      <dgm:prSet presAssocID="{5F251DF3-1216-4F2A-91E0-50FAF70D6E7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AEBD8D-EE13-41BB-ADEB-7B1D422C1949}" type="pres">
      <dgm:prSet presAssocID="{28B9790E-1406-4FD2-A5D2-9035AEFFB2DD}" presName="parTrans" presStyleLbl="sibTrans2D1" presStyleIdx="3" presStyleCnt="5"/>
      <dgm:spPr/>
      <dgm:t>
        <a:bodyPr/>
        <a:lstStyle/>
        <a:p>
          <a:endParaRPr lang="it-IT"/>
        </a:p>
      </dgm:t>
    </dgm:pt>
    <dgm:pt modelId="{F7699B80-886C-426A-919B-C9D67ED76F3B}" type="pres">
      <dgm:prSet presAssocID="{28B9790E-1406-4FD2-A5D2-9035AEFFB2DD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3B07F7EF-1BE3-416F-A9AC-7FB9B79C7F2E}" type="pres">
      <dgm:prSet presAssocID="{74C7EEAD-33E0-435C-814D-651B2B91F58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2F2DAC8-E86F-4A22-B220-8DE40CA2FBB1}" type="pres">
      <dgm:prSet presAssocID="{3B22E382-4E9F-4B35-8066-1F3CAD7FBE6A}" presName="parTrans" presStyleLbl="sibTrans2D1" presStyleIdx="4" presStyleCnt="5"/>
      <dgm:spPr/>
      <dgm:t>
        <a:bodyPr/>
        <a:lstStyle/>
        <a:p>
          <a:endParaRPr lang="it-IT"/>
        </a:p>
      </dgm:t>
    </dgm:pt>
    <dgm:pt modelId="{CFE430D7-19C2-42C2-8756-1A7B0F2817BC}" type="pres">
      <dgm:prSet presAssocID="{3B22E382-4E9F-4B35-8066-1F3CAD7FBE6A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04797A8B-5530-4D1C-BAA7-1EBC7161166A}" type="pres">
      <dgm:prSet presAssocID="{7FBC24F3-6301-4F1A-8E10-294C4EC9234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279B36F-7339-40E3-B19B-EEAFDED1D7E3}" type="presOf" srcId="{0694BE50-CA24-484F-97F0-8F8F03E28C65}" destId="{303E3784-FD6B-4248-9A1D-E551455F1217}" srcOrd="1" destOrd="0" presId="urn:microsoft.com/office/officeart/2005/8/layout/radial5"/>
    <dgm:cxn modelId="{5CD4662F-228B-4D8F-998F-AA0AC59D9435}" type="presOf" srcId="{59143A82-A3AB-4401-8E34-0C79B207A7F9}" destId="{D0835B24-9E4D-4012-90A5-EA2A603E2F7D}" srcOrd="1" destOrd="0" presId="urn:microsoft.com/office/officeart/2005/8/layout/radial5"/>
    <dgm:cxn modelId="{04AEF725-D230-4DEA-86FF-F5E8ADB6FDAE}" srcId="{859B69BC-570E-4624-9C11-6204F890CE8F}" destId="{5F251DF3-1216-4F2A-91E0-50FAF70D6E70}" srcOrd="2" destOrd="0" parTransId="{AE07911E-6CCD-4E32-9442-E42F4175C084}" sibTransId="{5151CF57-C8F4-4923-948A-08B6755ECD0D}"/>
    <dgm:cxn modelId="{9018B346-192F-43F9-8059-270B15166B68}" type="presOf" srcId="{C6564218-EFC7-42A0-BA39-7E5F4FACA21B}" destId="{7264AD60-78B5-4120-BCC6-6CC9D4CFBAAE}" srcOrd="0" destOrd="0" presId="urn:microsoft.com/office/officeart/2005/8/layout/radial5"/>
    <dgm:cxn modelId="{F9C2B49F-3C68-4DFA-A2E7-0B1C908DA861}" type="presOf" srcId="{AE07911E-6CCD-4E32-9442-E42F4175C084}" destId="{D960E3E6-6049-4CA8-BDA2-19A75E13A265}" srcOrd="1" destOrd="0" presId="urn:microsoft.com/office/officeart/2005/8/layout/radial5"/>
    <dgm:cxn modelId="{28D0E0C1-3CD2-4FF3-9549-C0D81BD73A27}" type="presOf" srcId="{28B9790E-1406-4FD2-A5D2-9035AEFFB2DD}" destId="{F7699B80-886C-426A-919B-C9D67ED76F3B}" srcOrd="1" destOrd="0" presId="urn:microsoft.com/office/officeart/2005/8/layout/radial5"/>
    <dgm:cxn modelId="{7402085C-EECA-4466-9E76-AA57FD2F5F28}" srcId="{C6564218-EFC7-42A0-BA39-7E5F4FACA21B}" destId="{859B69BC-570E-4624-9C11-6204F890CE8F}" srcOrd="0" destOrd="0" parTransId="{1100779C-DBB1-41DD-BB3D-4B833C0608F3}" sibTransId="{D75E4333-6923-44BA-B4CC-9101BA55C481}"/>
    <dgm:cxn modelId="{5C50A250-BB28-4F6C-B511-3EA6B715A7FF}" type="presOf" srcId="{7FBC24F3-6301-4F1A-8E10-294C4EC92349}" destId="{04797A8B-5530-4D1C-BAA7-1EBC7161166A}" srcOrd="0" destOrd="0" presId="urn:microsoft.com/office/officeart/2005/8/layout/radial5"/>
    <dgm:cxn modelId="{E5BDCAF2-FF2A-4C56-841E-2643DD89A417}" type="presOf" srcId="{59143A82-A3AB-4401-8E34-0C79B207A7F9}" destId="{70BEE745-E251-4586-B2CD-91A98E606BB1}" srcOrd="0" destOrd="0" presId="urn:microsoft.com/office/officeart/2005/8/layout/radial5"/>
    <dgm:cxn modelId="{90442899-A81F-40AE-B307-F74305ECD785}" srcId="{859B69BC-570E-4624-9C11-6204F890CE8F}" destId="{D84669E7-F5C9-4D9C-886F-B747DAAE1335}" srcOrd="0" destOrd="0" parTransId="{0694BE50-CA24-484F-97F0-8F8F03E28C65}" sibTransId="{9275C462-74CC-443B-8940-27A799B65122}"/>
    <dgm:cxn modelId="{AECBC328-58B7-413A-81F1-65174FCF76D7}" type="presOf" srcId="{859B69BC-570E-4624-9C11-6204F890CE8F}" destId="{21B0925F-CA6E-4C45-93F1-9187A6E4A155}" srcOrd="0" destOrd="0" presId="urn:microsoft.com/office/officeart/2005/8/layout/radial5"/>
    <dgm:cxn modelId="{BF812B79-530C-45EC-827B-D85E0A75D444}" type="presOf" srcId="{3B22E382-4E9F-4B35-8066-1F3CAD7FBE6A}" destId="{E2F2DAC8-E86F-4A22-B220-8DE40CA2FBB1}" srcOrd="0" destOrd="0" presId="urn:microsoft.com/office/officeart/2005/8/layout/radial5"/>
    <dgm:cxn modelId="{E91C218B-61BA-4D94-902C-0150E378CCBA}" srcId="{859B69BC-570E-4624-9C11-6204F890CE8F}" destId="{ADED27BC-DCC1-49A9-A461-5E77436CDBA5}" srcOrd="1" destOrd="0" parTransId="{59143A82-A3AB-4401-8E34-0C79B207A7F9}" sibTransId="{185E1A90-21DF-4D50-937C-4F67828BAAC1}"/>
    <dgm:cxn modelId="{E974500C-55E8-4892-A991-F3F93F355064}" type="presOf" srcId="{ADED27BC-DCC1-49A9-A461-5E77436CDBA5}" destId="{D2ECB8CD-4868-4F87-8A40-597F8D8B607C}" srcOrd="0" destOrd="0" presId="urn:microsoft.com/office/officeart/2005/8/layout/radial5"/>
    <dgm:cxn modelId="{DF10680B-32B3-43F5-86CD-D07F0009EB81}" type="presOf" srcId="{28B9790E-1406-4FD2-A5D2-9035AEFFB2DD}" destId="{3AAEBD8D-EE13-41BB-ADEB-7B1D422C1949}" srcOrd="0" destOrd="0" presId="urn:microsoft.com/office/officeart/2005/8/layout/radial5"/>
    <dgm:cxn modelId="{847FD01E-7582-49C1-8FD0-B827DD9CC8BB}" srcId="{859B69BC-570E-4624-9C11-6204F890CE8F}" destId="{7FBC24F3-6301-4F1A-8E10-294C4EC92349}" srcOrd="4" destOrd="0" parTransId="{3B22E382-4E9F-4B35-8066-1F3CAD7FBE6A}" sibTransId="{95AEE5E9-C66B-4ACC-BBE9-E724389ED4B0}"/>
    <dgm:cxn modelId="{4684E3FA-6A8A-4C35-8B49-301C5327B7A5}" type="presOf" srcId="{3B22E382-4E9F-4B35-8066-1F3CAD7FBE6A}" destId="{CFE430D7-19C2-42C2-8756-1A7B0F2817BC}" srcOrd="1" destOrd="0" presId="urn:microsoft.com/office/officeart/2005/8/layout/radial5"/>
    <dgm:cxn modelId="{08751B6E-8F73-40B5-AA6D-5E1B509FC666}" type="presOf" srcId="{5F251DF3-1216-4F2A-91E0-50FAF70D6E70}" destId="{410EAB57-CD9E-43DB-81CE-38AE726D679A}" srcOrd="0" destOrd="0" presId="urn:microsoft.com/office/officeart/2005/8/layout/radial5"/>
    <dgm:cxn modelId="{90CBD969-A59A-4C09-ACCF-5FD529B2B43B}" type="presOf" srcId="{AE07911E-6CCD-4E32-9442-E42F4175C084}" destId="{C4AC21C1-B3C4-4F4F-9046-CFE57A887ACC}" srcOrd="0" destOrd="0" presId="urn:microsoft.com/office/officeart/2005/8/layout/radial5"/>
    <dgm:cxn modelId="{B2D4EDB8-D444-4624-BECA-7E7C65ADBB66}" type="presOf" srcId="{D84669E7-F5C9-4D9C-886F-B747DAAE1335}" destId="{3AD6E687-624D-4CDE-9B86-24D38FFB27F4}" srcOrd="0" destOrd="0" presId="urn:microsoft.com/office/officeart/2005/8/layout/radial5"/>
    <dgm:cxn modelId="{1E6DD9B3-6B50-404F-8776-F60D1E90141D}" type="presOf" srcId="{0694BE50-CA24-484F-97F0-8F8F03E28C65}" destId="{86E08839-6FCF-4FC5-BF49-5532ACD15B66}" srcOrd="0" destOrd="0" presId="urn:microsoft.com/office/officeart/2005/8/layout/radial5"/>
    <dgm:cxn modelId="{F29C928A-5CFD-4406-A8E3-5A6620CB4385}" type="presOf" srcId="{74C7EEAD-33E0-435C-814D-651B2B91F581}" destId="{3B07F7EF-1BE3-416F-A9AC-7FB9B79C7F2E}" srcOrd="0" destOrd="0" presId="urn:microsoft.com/office/officeart/2005/8/layout/radial5"/>
    <dgm:cxn modelId="{6EEEAE2E-C3EA-43CD-8287-A50570986187}" srcId="{859B69BC-570E-4624-9C11-6204F890CE8F}" destId="{74C7EEAD-33E0-435C-814D-651B2B91F581}" srcOrd="3" destOrd="0" parTransId="{28B9790E-1406-4FD2-A5D2-9035AEFFB2DD}" sibTransId="{1FFC53C3-A400-4040-BD23-5AC74A10F7B6}"/>
    <dgm:cxn modelId="{7AC30AFF-2AA2-487F-944C-ED07BA3988B0}" type="presParOf" srcId="{7264AD60-78B5-4120-BCC6-6CC9D4CFBAAE}" destId="{21B0925F-CA6E-4C45-93F1-9187A6E4A155}" srcOrd="0" destOrd="0" presId="urn:microsoft.com/office/officeart/2005/8/layout/radial5"/>
    <dgm:cxn modelId="{139A794D-469A-47B1-973F-0F386D2F0B6B}" type="presParOf" srcId="{7264AD60-78B5-4120-BCC6-6CC9D4CFBAAE}" destId="{86E08839-6FCF-4FC5-BF49-5532ACD15B66}" srcOrd="1" destOrd="0" presId="urn:microsoft.com/office/officeart/2005/8/layout/radial5"/>
    <dgm:cxn modelId="{673DD7BA-E613-49AD-953D-1653B06DCB47}" type="presParOf" srcId="{86E08839-6FCF-4FC5-BF49-5532ACD15B66}" destId="{303E3784-FD6B-4248-9A1D-E551455F1217}" srcOrd="0" destOrd="0" presId="urn:microsoft.com/office/officeart/2005/8/layout/radial5"/>
    <dgm:cxn modelId="{778B2F21-408C-4F0B-9ABC-47E920860B6F}" type="presParOf" srcId="{7264AD60-78B5-4120-BCC6-6CC9D4CFBAAE}" destId="{3AD6E687-624D-4CDE-9B86-24D38FFB27F4}" srcOrd="2" destOrd="0" presId="urn:microsoft.com/office/officeart/2005/8/layout/radial5"/>
    <dgm:cxn modelId="{EC5EB4B7-4A74-49C3-A5A1-2B475DA5B456}" type="presParOf" srcId="{7264AD60-78B5-4120-BCC6-6CC9D4CFBAAE}" destId="{70BEE745-E251-4586-B2CD-91A98E606BB1}" srcOrd="3" destOrd="0" presId="urn:microsoft.com/office/officeart/2005/8/layout/radial5"/>
    <dgm:cxn modelId="{E61C2681-C532-406A-9E69-BA5A96193E85}" type="presParOf" srcId="{70BEE745-E251-4586-B2CD-91A98E606BB1}" destId="{D0835B24-9E4D-4012-90A5-EA2A603E2F7D}" srcOrd="0" destOrd="0" presId="urn:microsoft.com/office/officeart/2005/8/layout/radial5"/>
    <dgm:cxn modelId="{8C1868EB-123F-4F60-8D0C-31EBAB02EE1E}" type="presParOf" srcId="{7264AD60-78B5-4120-BCC6-6CC9D4CFBAAE}" destId="{D2ECB8CD-4868-4F87-8A40-597F8D8B607C}" srcOrd="4" destOrd="0" presId="urn:microsoft.com/office/officeart/2005/8/layout/radial5"/>
    <dgm:cxn modelId="{2B2007ED-FCE4-4AF1-BD56-A2F7AF8A57C9}" type="presParOf" srcId="{7264AD60-78B5-4120-BCC6-6CC9D4CFBAAE}" destId="{C4AC21C1-B3C4-4F4F-9046-CFE57A887ACC}" srcOrd="5" destOrd="0" presId="urn:microsoft.com/office/officeart/2005/8/layout/radial5"/>
    <dgm:cxn modelId="{DD7FB8B0-0BB2-4D13-9597-D5D9AE1ADE9E}" type="presParOf" srcId="{C4AC21C1-B3C4-4F4F-9046-CFE57A887ACC}" destId="{D960E3E6-6049-4CA8-BDA2-19A75E13A265}" srcOrd="0" destOrd="0" presId="urn:microsoft.com/office/officeart/2005/8/layout/radial5"/>
    <dgm:cxn modelId="{A721728D-728C-4B86-8B37-29F8E2BD2F73}" type="presParOf" srcId="{7264AD60-78B5-4120-BCC6-6CC9D4CFBAAE}" destId="{410EAB57-CD9E-43DB-81CE-38AE726D679A}" srcOrd="6" destOrd="0" presId="urn:microsoft.com/office/officeart/2005/8/layout/radial5"/>
    <dgm:cxn modelId="{DFBCD78C-8920-44F9-AEC9-87FE0F79AE04}" type="presParOf" srcId="{7264AD60-78B5-4120-BCC6-6CC9D4CFBAAE}" destId="{3AAEBD8D-EE13-41BB-ADEB-7B1D422C1949}" srcOrd="7" destOrd="0" presId="urn:microsoft.com/office/officeart/2005/8/layout/radial5"/>
    <dgm:cxn modelId="{5B67D59D-C1F2-4D90-BDA9-319A639BEC8C}" type="presParOf" srcId="{3AAEBD8D-EE13-41BB-ADEB-7B1D422C1949}" destId="{F7699B80-886C-426A-919B-C9D67ED76F3B}" srcOrd="0" destOrd="0" presId="urn:microsoft.com/office/officeart/2005/8/layout/radial5"/>
    <dgm:cxn modelId="{D11BDCFD-8843-472F-B3A5-433164621FB7}" type="presParOf" srcId="{7264AD60-78B5-4120-BCC6-6CC9D4CFBAAE}" destId="{3B07F7EF-1BE3-416F-A9AC-7FB9B79C7F2E}" srcOrd="8" destOrd="0" presId="urn:microsoft.com/office/officeart/2005/8/layout/radial5"/>
    <dgm:cxn modelId="{2D93EBB8-DE7B-47E8-9745-1575E4BF145E}" type="presParOf" srcId="{7264AD60-78B5-4120-BCC6-6CC9D4CFBAAE}" destId="{E2F2DAC8-E86F-4A22-B220-8DE40CA2FBB1}" srcOrd="9" destOrd="0" presId="urn:microsoft.com/office/officeart/2005/8/layout/radial5"/>
    <dgm:cxn modelId="{B99623E2-F6D6-44FA-904B-5744B79653E3}" type="presParOf" srcId="{E2F2DAC8-E86F-4A22-B220-8DE40CA2FBB1}" destId="{CFE430D7-19C2-42C2-8756-1A7B0F2817BC}" srcOrd="0" destOrd="0" presId="urn:microsoft.com/office/officeart/2005/8/layout/radial5"/>
    <dgm:cxn modelId="{06B25EC0-E3F0-44E4-8FAD-B5FF5249D8B9}" type="presParOf" srcId="{7264AD60-78B5-4120-BCC6-6CC9D4CFBAAE}" destId="{04797A8B-5530-4D1C-BAA7-1EBC7161166A}" srcOrd="10" destOrd="0" presId="urn:microsoft.com/office/officeart/2005/8/layout/radial5"/>
  </dgm:cxnLst>
  <dgm:bg>
    <a:solidFill>
      <a:schemeClr val="accent5">
        <a:lumMod val="75000"/>
      </a:schemeClr>
    </a:solidFill>
  </dgm:bg>
  <dgm:whole>
    <a:ln>
      <a:solidFill>
        <a:schemeClr val="tx2">
          <a:lumMod val="40000"/>
          <a:lumOff val="60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38D2BA-20BF-41F5-8661-B2CAE37E1E8A}" type="doc">
      <dgm:prSet loTypeId="urn:microsoft.com/office/officeart/2005/8/layout/radial5" loCatId="relationship" qsTypeId="urn:microsoft.com/office/officeart/2005/8/quickstyle/simple1#2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3774E279-9C70-405D-9E6A-D66200023FA6}">
      <dgm:prSet phldrT="[Testo]" custT="1"/>
      <dgm:spPr/>
      <dgm:t>
        <a:bodyPr/>
        <a:lstStyle/>
        <a:p>
          <a:r>
            <a:rPr lang="it-IT" sz="1400" b="1" dirty="0"/>
            <a:t>UOC</a:t>
          </a:r>
        </a:p>
        <a:p>
          <a:r>
            <a:rPr lang="it-IT" sz="1400" b="1" dirty="0"/>
            <a:t>Servizi Sociali</a:t>
          </a:r>
        </a:p>
        <a:p>
          <a:r>
            <a:rPr lang="it-IT" sz="1400" dirty="0"/>
            <a:t>Centri di consulenza giovani</a:t>
          </a:r>
        </a:p>
      </dgm:t>
    </dgm:pt>
    <dgm:pt modelId="{F6D2D0B4-0C80-44F3-B042-EE7BCD3F6525}" type="parTrans" cxnId="{B8BFC3A9-D011-4F45-B0E1-6C8052160604}">
      <dgm:prSet/>
      <dgm:spPr/>
      <dgm:t>
        <a:bodyPr/>
        <a:lstStyle/>
        <a:p>
          <a:endParaRPr lang="it-IT"/>
        </a:p>
      </dgm:t>
    </dgm:pt>
    <dgm:pt modelId="{1EBAA96C-8241-42FA-A6BA-B778687FE64A}" type="sibTrans" cxnId="{B8BFC3A9-D011-4F45-B0E1-6C8052160604}">
      <dgm:prSet/>
      <dgm:spPr/>
      <dgm:t>
        <a:bodyPr/>
        <a:lstStyle/>
        <a:p>
          <a:endParaRPr lang="it-IT"/>
        </a:p>
      </dgm:t>
    </dgm:pt>
    <dgm:pt modelId="{6C56F3FD-04FE-4414-84BC-77BB4DCC3E5F}">
      <dgm:prSet phldrT="[Testo]" custT="1"/>
      <dgm:spPr/>
      <dgm:t>
        <a:bodyPr/>
        <a:lstStyle/>
        <a:p>
          <a:r>
            <a:rPr lang="it-IT" sz="1400" b="1" dirty="0"/>
            <a:t>Servizi mentali</a:t>
          </a:r>
        </a:p>
        <a:p>
          <a:r>
            <a:rPr lang="it-IT" sz="1400" dirty="0"/>
            <a:t>per i giovani</a:t>
          </a:r>
        </a:p>
      </dgm:t>
    </dgm:pt>
    <dgm:pt modelId="{EE33DF14-1E9F-44C4-9D05-B8AA3F1D859D}" type="parTrans" cxnId="{A9347BD1-21F3-4E3F-9496-60D6C2577EAD}">
      <dgm:prSet/>
      <dgm:spPr/>
      <dgm:t>
        <a:bodyPr/>
        <a:lstStyle/>
        <a:p>
          <a:endParaRPr lang="it-IT"/>
        </a:p>
      </dgm:t>
    </dgm:pt>
    <dgm:pt modelId="{82DFAC35-EA6E-433C-8EDF-6020C5E520D9}" type="sibTrans" cxnId="{A9347BD1-21F3-4E3F-9496-60D6C2577EAD}">
      <dgm:prSet/>
      <dgm:spPr/>
      <dgm:t>
        <a:bodyPr/>
        <a:lstStyle/>
        <a:p>
          <a:endParaRPr lang="it-IT"/>
        </a:p>
      </dgm:t>
    </dgm:pt>
    <dgm:pt modelId="{04C1075A-83D3-4C61-BA3C-5D09B074A1D9}">
      <dgm:prSet phldrT="[Testo]" custT="1"/>
      <dgm:spPr/>
      <dgm:t>
        <a:bodyPr/>
        <a:lstStyle/>
        <a:p>
          <a:r>
            <a:rPr lang="it-IT" sz="1400" b="1" dirty="0"/>
            <a:t>Neuro</a:t>
          </a:r>
        </a:p>
        <a:p>
          <a:r>
            <a:rPr lang="it-IT" sz="1400" b="1" dirty="0"/>
            <a:t>psichiatria</a:t>
          </a:r>
        </a:p>
        <a:p>
          <a:r>
            <a:rPr lang="it-IT" sz="1400" dirty="0"/>
            <a:t>per i giovani</a:t>
          </a:r>
        </a:p>
      </dgm:t>
    </dgm:pt>
    <dgm:pt modelId="{37763BF3-0F28-4AB5-ADDF-375B4E08B20B}" type="parTrans" cxnId="{48068234-51C9-49E3-9B77-80C30659CF9D}">
      <dgm:prSet/>
      <dgm:spPr/>
      <dgm:t>
        <a:bodyPr/>
        <a:lstStyle/>
        <a:p>
          <a:endParaRPr lang="it-IT"/>
        </a:p>
      </dgm:t>
    </dgm:pt>
    <dgm:pt modelId="{F314407D-6CE9-46DB-8FAD-2BA4359782FF}" type="sibTrans" cxnId="{48068234-51C9-49E3-9B77-80C30659CF9D}">
      <dgm:prSet/>
      <dgm:spPr/>
      <dgm:t>
        <a:bodyPr/>
        <a:lstStyle/>
        <a:p>
          <a:endParaRPr lang="it-IT"/>
        </a:p>
      </dgm:t>
    </dgm:pt>
    <dgm:pt modelId="{B10C7C38-6288-4573-B225-0BDFFE35FFC7}">
      <dgm:prSet phldrT="[Testo]" custT="1"/>
      <dgm:spPr/>
      <dgm:t>
        <a:bodyPr/>
        <a:lstStyle/>
        <a:p>
          <a:r>
            <a:rPr lang="it-IT" sz="1400" b="1" dirty="0"/>
            <a:t>Consultori</a:t>
          </a:r>
        </a:p>
      </dgm:t>
    </dgm:pt>
    <dgm:pt modelId="{D0593C50-8B72-4823-8D27-409BE0079B00}" type="sibTrans" cxnId="{75804233-B577-45E5-A14E-8C359CC6B7AF}">
      <dgm:prSet/>
      <dgm:spPr/>
      <dgm:t>
        <a:bodyPr/>
        <a:lstStyle/>
        <a:p>
          <a:endParaRPr lang="it-IT"/>
        </a:p>
      </dgm:t>
    </dgm:pt>
    <dgm:pt modelId="{0A9105A7-B0E2-40DF-92D5-DE7E122DD2EC}" type="parTrans" cxnId="{75804233-B577-45E5-A14E-8C359CC6B7AF}">
      <dgm:prSet/>
      <dgm:spPr/>
      <dgm:t>
        <a:bodyPr/>
        <a:lstStyle/>
        <a:p>
          <a:endParaRPr lang="it-IT"/>
        </a:p>
      </dgm:t>
    </dgm:pt>
    <dgm:pt modelId="{7B63B2C7-BBE1-4A82-9706-9BC73ED134EF}">
      <dgm:prSet phldrT="[Testo]" custT="1"/>
      <dgm:spPr/>
      <dgm:t>
        <a:bodyPr/>
        <a:lstStyle/>
        <a:p>
          <a:r>
            <a:rPr lang="it-IT" sz="1400" b="1" dirty="0"/>
            <a:t>Sert</a:t>
          </a:r>
          <a:endParaRPr lang="it-IT" sz="1400" dirty="0"/>
        </a:p>
      </dgm:t>
    </dgm:pt>
    <dgm:pt modelId="{D46CCCAD-8B21-4D2F-9C91-B27026C1AF0E}" type="sibTrans" cxnId="{72BEAAAB-A29D-476D-85B8-90596339F83F}">
      <dgm:prSet/>
      <dgm:spPr/>
      <dgm:t>
        <a:bodyPr/>
        <a:lstStyle/>
        <a:p>
          <a:endParaRPr lang="it-IT"/>
        </a:p>
      </dgm:t>
    </dgm:pt>
    <dgm:pt modelId="{20672842-919D-4CD3-B45C-7DE948354C09}" type="parTrans" cxnId="{72BEAAAB-A29D-476D-85B8-90596339F83F}">
      <dgm:prSet/>
      <dgm:spPr/>
      <dgm:t>
        <a:bodyPr/>
        <a:lstStyle/>
        <a:p>
          <a:endParaRPr lang="it-IT"/>
        </a:p>
      </dgm:t>
    </dgm:pt>
    <dgm:pt modelId="{0DC1E740-D229-4F16-8550-FCD78B45C538}">
      <dgm:prSet phldrT="[Testo]" custT="1"/>
      <dgm:spPr/>
      <dgm:t>
        <a:bodyPr/>
        <a:lstStyle/>
        <a:p>
          <a:r>
            <a:rPr lang="it-IT" sz="1400" b="1" dirty="0" err="1"/>
            <a:t>Alcologia</a:t>
          </a:r>
          <a:endParaRPr lang="it-IT" sz="1400" dirty="0"/>
        </a:p>
      </dgm:t>
    </dgm:pt>
    <dgm:pt modelId="{E74D35FE-D259-4FF2-B0CD-1A4E685B5E4E}" type="parTrans" cxnId="{234FE041-75B8-4F6D-9C23-A53F13F6DCB3}">
      <dgm:prSet/>
      <dgm:spPr/>
      <dgm:t>
        <a:bodyPr/>
        <a:lstStyle/>
        <a:p>
          <a:endParaRPr lang="it-IT"/>
        </a:p>
      </dgm:t>
    </dgm:pt>
    <dgm:pt modelId="{37DB252C-20B9-42DF-BE0F-6A582E19C1C2}" type="sibTrans" cxnId="{234FE041-75B8-4F6D-9C23-A53F13F6DCB3}">
      <dgm:prSet/>
      <dgm:spPr/>
      <dgm:t>
        <a:bodyPr/>
        <a:lstStyle/>
        <a:p>
          <a:endParaRPr lang="it-IT"/>
        </a:p>
      </dgm:t>
    </dgm:pt>
    <dgm:pt modelId="{A5F07596-66C8-4943-8F65-CA0753FAA25C}">
      <dgm:prSet phldrT="[Testo]" custT="1"/>
      <dgm:spPr/>
      <dgm:t>
        <a:bodyPr/>
        <a:lstStyle/>
        <a:p>
          <a:r>
            <a:rPr lang="it-IT" sz="1400" b="1" dirty="0"/>
            <a:t>Medicina</a:t>
          </a:r>
        </a:p>
        <a:p>
          <a:r>
            <a:rPr lang="it-IT" sz="1400" b="1" dirty="0"/>
            <a:t>di </a:t>
          </a:r>
          <a:r>
            <a:rPr lang="it-IT" sz="1400" b="1" dirty="0" smtClean="0"/>
            <a:t>Base</a:t>
          </a:r>
        </a:p>
        <a:p>
          <a:r>
            <a:rPr lang="it-IT" sz="1400" b="1" dirty="0" smtClean="0"/>
            <a:t>Pediatri di libera scelta</a:t>
          </a:r>
          <a:endParaRPr lang="it-IT" sz="1400" dirty="0"/>
        </a:p>
      </dgm:t>
    </dgm:pt>
    <dgm:pt modelId="{AADB80C0-E9BB-4D82-A596-54E0FB50384E}" type="parTrans" cxnId="{2D61E308-B4A0-4067-A050-F3F79614ABDC}">
      <dgm:prSet/>
      <dgm:spPr/>
      <dgm:t>
        <a:bodyPr/>
        <a:lstStyle/>
        <a:p>
          <a:endParaRPr lang="it-IT"/>
        </a:p>
      </dgm:t>
    </dgm:pt>
    <dgm:pt modelId="{E79FFE07-ECD6-4009-8A68-E01D21015055}" type="sibTrans" cxnId="{2D61E308-B4A0-4067-A050-F3F79614ABDC}">
      <dgm:prSet/>
      <dgm:spPr/>
      <dgm:t>
        <a:bodyPr/>
        <a:lstStyle/>
        <a:p>
          <a:endParaRPr lang="it-IT"/>
        </a:p>
      </dgm:t>
    </dgm:pt>
    <dgm:pt modelId="{D4954FD3-6F42-4F13-AE58-35ADDF5EDBAE}">
      <dgm:prSet phldrT="[Testo]" custT="1"/>
      <dgm:spPr/>
      <dgm:t>
        <a:bodyPr/>
        <a:lstStyle/>
        <a:p>
          <a:endParaRPr lang="it-IT"/>
        </a:p>
      </dgm:t>
    </dgm:pt>
    <dgm:pt modelId="{FF623D24-4089-4860-90E8-4D8D785F7744}" type="parTrans" cxnId="{6D5DF0B1-A98F-49E1-AA97-697905EB044D}">
      <dgm:prSet/>
      <dgm:spPr/>
      <dgm:t>
        <a:bodyPr/>
        <a:lstStyle/>
        <a:p>
          <a:endParaRPr lang="it-IT"/>
        </a:p>
      </dgm:t>
    </dgm:pt>
    <dgm:pt modelId="{26042218-17CE-4EE3-B7BD-8A382E88BA91}" type="sibTrans" cxnId="{6D5DF0B1-A98F-49E1-AA97-697905EB044D}">
      <dgm:prSet/>
      <dgm:spPr/>
      <dgm:t>
        <a:bodyPr/>
        <a:lstStyle/>
        <a:p>
          <a:endParaRPr lang="it-IT"/>
        </a:p>
      </dgm:t>
    </dgm:pt>
    <dgm:pt modelId="{44E51866-D25E-4AC8-8BA0-ADC458609D54}">
      <dgm:prSet phldrT="[Testo]" custT="1"/>
      <dgm:spPr/>
      <dgm:t>
        <a:bodyPr/>
        <a:lstStyle/>
        <a:p>
          <a:r>
            <a:rPr lang="it-IT" sz="1400" b="1"/>
            <a:t>Educazione </a:t>
          </a:r>
          <a:r>
            <a:rPr lang="it-IT" sz="1400" b="1" smtClean="0"/>
            <a:t>Sanitaria</a:t>
          </a:r>
          <a:endParaRPr lang="it-IT" sz="1400" b="1" dirty="0" smtClean="0"/>
        </a:p>
      </dgm:t>
    </dgm:pt>
    <dgm:pt modelId="{F578C772-6DF3-4EBC-85F4-FC6E3F36075F}" type="parTrans" cxnId="{4A8491CD-20A8-45A8-ABA9-69ACB8E4214F}">
      <dgm:prSet/>
      <dgm:spPr/>
      <dgm:t>
        <a:bodyPr/>
        <a:lstStyle/>
        <a:p>
          <a:endParaRPr lang="it-IT"/>
        </a:p>
      </dgm:t>
    </dgm:pt>
    <dgm:pt modelId="{61FC6224-90D6-45A8-8D56-4F17A7611C96}" type="sibTrans" cxnId="{4A8491CD-20A8-45A8-ABA9-69ACB8E4214F}">
      <dgm:prSet/>
      <dgm:spPr/>
      <dgm:t>
        <a:bodyPr/>
        <a:lstStyle/>
        <a:p>
          <a:endParaRPr lang="it-IT"/>
        </a:p>
      </dgm:t>
    </dgm:pt>
    <dgm:pt modelId="{3A22969D-7E87-40B6-87AB-335AD6A74DF6}">
      <dgm:prSet phldrT="[Testo]" custT="1"/>
      <dgm:spPr/>
      <dgm:t>
        <a:bodyPr/>
        <a:lstStyle/>
        <a:p>
          <a:r>
            <a:rPr lang="it-IT" sz="1400" b="1" dirty="0" smtClean="0"/>
            <a:t>Ospedale</a:t>
          </a:r>
        </a:p>
        <a:p>
          <a:r>
            <a:rPr lang="it-IT" sz="1400" b="1" dirty="0" smtClean="0"/>
            <a:t>Progetto</a:t>
          </a:r>
        </a:p>
        <a:p>
          <a:r>
            <a:rPr lang="it-IT" sz="1400" b="1" dirty="0" smtClean="0"/>
            <a:t>DAMA</a:t>
          </a:r>
          <a:endParaRPr lang="it-IT" sz="1400" b="1" dirty="0"/>
        </a:p>
      </dgm:t>
    </dgm:pt>
    <dgm:pt modelId="{1F82A87A-43C9-4253-87A3-8633270DF4C0}" type="parTrans" cxnId="{FE63195A-7492-48E5-8B92-31D694A6E5F3}">
      <dgm:prSet/>
      <dgm:spPr/>
      <dgm:t>
        <a:bodyPr/>
        <a:lstStyle/>
        <a:p>
          <a:endParaRPr lang="it-IT"/>
        </a:p>
      </dgm:t>
    </dgm:pt>
    <dgm:pt modelId="{C0BAC242-5272-4FB0-8FFB-55CDD4F650E7}" type="sibTrans" cxnId="{FE63195A-7492-48E5-8B92-31D694A6E5F3}">
      <dgm:prSet/>
      <dgm:spPr/>
      <dgm:t>
        <a:bodyPr/>
        <a:lstStyle/>
        <a:p>
          <a:endParaRPr lang="it-IT"/>
        </a:p>
      </dgm:t>
    </dgm:pt>
    <dgm:pt modelId="{959BA80E-D11B-4C56-ABD6-DDDC48FB4702}" type="pres">
      <dgm:prSet presAssocID="{BA38D2BA-20BF-41F5-8661-B2CAE37E1E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50FE1A0-BA57-4B31-A9BC-5FF05C8FA6B6}" type="pres">
      <dgm:prSet presAssocID="{3774E279-9C70-405D-9E6A-D66200023FA6}" presName="centerShape" presStyleLbl="node0" presStyleIdx="0" presStyleCnt="1" custScaleX="131689" custScaleY="112098"/>
      <dgm:spPr/>
      <dgm:t>
        <a:bodyPr/>
        <a:lstStyle/>
        <a:p>
          <a:endParaRPr lang="it-IT"/>
        </a:p>
      </dgm:t>
    </dgm:pt>
    <dgm:pt modelId="{6B5F3AF8-7AF9-4984-9EE6-2F0E0BAEB42A}" type="pres">
      <dgm:prSet presAssocID="{EE33DF14-1E9F-44C4-9D05-B8AA3F1D859D}" presName="parTrans" presStyleLbl="sibTrans2D1" presStyleIdx="0" presStyleCnt="8"/>
      <dgm:spPr/>
      <dgm:t>
        <a:bodyPr/>
        <a:lstStyle/>
        <a:p>
          <a:endParaRPr lang="it-IT"/>
        </a:p>
      </dgm:t>
    </dgm:pt>
    <dgm:pt modelId="{607F9E67-E212-4F2F-B35F-859909201AAA}" type="pres">
      <dgm:prSet presAssocID="{EE33DF14-1E9F-44C4-9D05-B8AA3F1D859D}" presName="connectorText" presStyleLbl="sibTrans2D1" presStyleIdx="0" presStyleCnt="8"/>
      <dgm:spPr/>
      <dgm:t>
        <a:bodyPr/>
        <a:lstStyle/>
        <a:p>
          <a:endParaRPr lang="it-IT"/>
        </a:p>
      </dgm:t>
    </dgm:pt>
    <dgm:pt modelId="{ABAB9733-7886-4006-9FB0-EAAF0670EB93}" type="pres">
      <dgm:prSet presAssocID="{6C56F3FD-04FE-4414-84BC-77BB4DCC3E5F}" presName="node" presStyleLbl="node1" presStyleIdx="0" presStyleCnt="8" custRadScaleRad="100130" custRadScaleInc="34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4532D41-BD0F-46A0-8CAB-139E71049542}" type="pres">
      <dgm:prSet presAssocID="{37763BF3-0F28-4AB5-ADDF-375B4E08B20B}" presName="parTrans" presStyleLbl="sibTrans2D1" presStyleIdx="1" presStyleCnt="8"/>
      <dgm:spPr/>
      <dgm:t>
        <a:bodyPr/>
        <a:lstStyle/>
        <a:p>
          <a:endParaRPr lang="it-IT"/>
        </a:p>
      </dgm:t>
    </dgm:pt>
    <dgm:pt modelId="{29E333C2-B6DC-43DD-A5EB-DB354EB677A3}" type="pres">
      <dgm:prSet presAssocID="{37763BF3-0F28-4AB5-ADDF-375B4E08B20B}" presName="connectorText" presStyleLbl="sibTrans2D1" presStyleIdx="1" presStyleCnt="8"/>
      <dgm:spPr/>
      <dgm:t>
        <a:bodyPr/>
        <a:lstStyle/>
        <a:p>
          <a:endParaRPr lang="it-IT"/>
        </a:p>
      </dgm:t>
    </dgm:pt>
    <dgm:pt modelId="{5CAD5763-F005-43D8-AE01-CFBA1658CB37}" type="pres">
      <dgm:prSet presAssocID="{04C1075A-83D3-4C61-BA3C-5D09B074A1D9}" presName="node" presStyleLbl="node1" presStyleIdx="1" presStyleCnt="8" custRadScaleRad="98549" custRadScaleInc="1902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097B34-3A87-4ABE-B8C6-CBAC03959DE1}" type="pres">
      <dgm:prSet presAssocID="{0A9105A7-B0E2-40DF-92D5-DE7E122DD2EC}" presName="parTrans" presStyleLbl="sibTrans2D1" presStyleIdx="2" presStyleCnt="8"/>
      <dgm:spPr/>
      <dgm:t>
        <a:bodyPr/>
        <a:lstStyle/>
        <a:p>
          <a:endParaRPr lang="it-IT"/>
        </a:p>
      </dgm:t>
    </dgm:pt>
    <dgm:pt modelId="{5C0851CE-E54B-4EF2-AE60-653B281D7AB6}" type="pres">
      <dgm:prSet presAssocID="{0A9105A7-B0E2-40DF-92D5-DE7E122DD2EC}" presName="connectorText" presStyleLbl="sibTrans2D1" presStyleIdx="2" presStyleCnt="8"/>
      <dgm:spPr/>
      <dgm:t>
        <a:bodyPr/>
        <a:lstStyle/>
        <a:p>
          <a:endParaRPr lang="it-IT"/>
        </a:p>
      </dgm:t>
    </dgm:pt>
    <dgm:pt modelId="{6946C52D-3E8F-410E-AD6F-D829F85E427B}" type="pres">
      <dgm:prSet presAssocID="{B10C7C38-6288-4573-B225-0BDFFE35FFC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996DDA6-6F74-4172-8E01-88E4042CFE6A}" type="pres">
      <dgm:prSet presAssocID="{20672842-919D-4CD3-B45C-7DE948354C09}" presName="parTrans" presStyleLbl="sibTrans2D1" presStyleIdx="3" presStyleCnt="8"/>
      <dgm:spPr/>
      <dgm:t>
        <a:bodyPr/>
        <a:lstStyle/>
        <a:p>
          <a:endParaRPr lang="it-IT"/>
        </a:p>
      </dgm:t>
    </dgm:pt>
    <dgm:pt modelId="{F0F00A17-402C-4B24-B152-97A6EDA7E3B4}" type="pres">
      <dgm:prSet presAssocID="{20672842-919D-4CD3-B45C-7DE948354C09}" presName="connectorText" presStyleLbl="sibTrans2D1" presStyleIdx="3" presStyleCnt="8"/>
      <dgm:spPr/>
      <dgm:t>
        <a:bodyPr/>
        <a:lstStyle/>
        <a:p>
          <a:endParaRPr lang="it-IT"/>
        </a:p>
      </dgm:t>
    </dgm:pt>
    <dgm:pt modelId="{5A3271C2-E009-4ADA-B32E-8E16BFA22CC7}" type="pres">
      <dgm:prSet presAssocID="{7B63B2C7-BBE1-4A82-9706-9BC73ED134E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C697D7-FCCF-4A3E-AF2F-1658940EEE2F}" type="pres">
      <dgm:prSet presAssocID="{E74D35FE-D259-4FF2-B0CD-1A4E685B5E4E}" presName="parTrans" presStyleLbl="sibTrans2D1" presStyleIdx="4" presStyleCnt="8"/>
      <dgm:spPr/>
      <dgm:t>
        <a:bodyPr/>
        <a:lstStyle/>
        <a:p>
          <a:endParaRPr lang="it-IT"/>
        </a:p>
      </dgm:t>
    </dgm:pt>
    <dgm:pt modelId="{7AE45626-C2F9-4290-BBFD-6B74D2686790}" type="pres">
      <dgm:prSet presAssocID="{E74D35FE-D259-4FF2-B0CD-1A4E685B5E4E}" presName="connectorText" presStyleLbl="sibTrans2D1" presStyleIdx="4" presStyleCnt="8"/>
      <dgm:spPr/>
      <dgm:t>
        <a:bodyPr/>
        <a:lstStyle/>
        <a:p>
          <a:endParaRPr lang="it-IT"/>
        </a:p>
      </dgm:t>
    </dgm:pt>
    <dgm:pt modelId="{CE11BB9E-5BA1-41D9-928A-BBEE800B9A36}" type="pres">
      <dgm:prSet presAssocID="{0DC1E740-D229-4F16-8550-FCD78B45C53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90E9E25-5409-4018-AA46-4283C11DB974}" type="pres">
      <dgm:prSet presAssocID="{AADB80C0-E9BB-4D82-A596-54E0FB50384E}" presName="parTrans" presStyleLbl="sibTrans2D1" presStyleIdx="5" presStyleCnt="8"/>
      <dgm:spPr/>
      <dgm:t>
        <a:bodyPr/>
        <a:lstStyle/>
        <a:p>
          <a:endParaRPr lang="it-IT"/>
        </a:p>
      </dgm:t>
    </dgm:pt>
    <dgm:pt modelId="{07E4F792-A8AC-43CD-A6A5-51F6E47FCDEB}" type="pres">
      <dgm:prSet presAssocID="{AADB80C0-E9BB-4D82-A596-54E0FB50384E}" presName="connectorText" presStyleLbl="sibTrans2D1" presStyleIdx="5" presStyleCnt="8"/>
      <dgm:spPr/>
      <dgm:t>
        <a:bodyPr/>
        <a:lstStyle/>
        <a:p>
          <a:endParaRPr lang="it-IT"/>
        </a:p>
      </dgm:t>
    </dgm:pt>
    <dgm:pt modelId="{5B407436-3078-4095-B527-A216D7E2C0DE}" type="pres">
      <dgm:prSet presAssocID="{A5F07596-66C8-4943-8F65-CA0753FAA25C}" presName="node" presStyleLbl="node1" presStyleIdx="5" presStyleCnt="8" custScaleY="112842" custRadScaleRad="99719" custRadScaleInc="412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4AA2A0-319E-45E3-8A63-410C849C0D99}" type="pres">
      <dgm:prSet presAssocID="{F578C772-6DF3-4EBC-85F4-FC6E3F36075F}" presName="parTrans" presStyleLbl="sibTrans2D1" presStyleIdx="6" presStyleCnt="8"/>
      <dgm:spPr/>
      <dgm:t>
        <a:bodyPr/>
        <a:lstStyle/>
        <a:p>
          <a:endParaRPr lang="it-IT"/>
        </a:p>
      </dgm:t>
    </dgm:pt>
    <dgm:pt modelId="{3961501F-6E76-444E-AA2B-BC08E8E251C7}" type="pres">
      <dgm:prSet presAssocID="{F578C772-6DF3-4EBC-85F4-FC6E3F36075F}" presName="connectorText" presStyleLbl="sibTrans2D1" presStyleIdx="6" presStyleCnt="8"/>
      <dgm:spPr/>
      <dgm:t>
        <a:bodyPr/>
        <a:lstStyle/>
        <a:p>
          <a:endParaRPr lang="it-IT"/>
        </a:p>
      </dgm:t>
    </dgm:pt>
    <dgm:pt modelId="{B44817FB-9FD0-4960-879E-697BDBD858C8}" type="pres">
      <dgm:prSet presAssocID="{44E51866-D25E-4AC8-8BA0-ADC458609D5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AA65FC1-8031-43BF-A707-B0B62D58AD0C}" type="pres">
      <dgm:prSet presAssocID="{1F82A87A-43C9-4253-87A3-8633270DF4C0}" presName="parTrans" presStyleLbl="sibTrans2D1" presStyleIdx="7" presStyleCnt="8"/>
      <dgm:spPr/>
      <dgm:t>
        <a:bodyPr/>
        <a:lstStyle/>
        <a:p>
          <a:endParaRPr lang="it-IT"/>
        </a:p>
      </dgm:t>
    </dgm:pt>
    <dgm:pt modelId="{F0989363-DD75-4950-AF92-3A97F7F1EA9E}" type="pres">
      <dgm:prSet presAssocID="{1F82A87A-43C9-4253-87A3-8633270DF4C0}" presName="connectorText" presStyleLbl="sibTrans2D1" presStyleIdx="7" presStyleCnt="8"/>
      <dgm:spPr/>
      <dgm:t>
        <a:bodyPr/>
        <a:lstStyle/>
        <a:p>
          <a:endParaRPr lang="it-IT"/>
        </a:p>
      </dgm:t>
    </dgm:pt>
    <dgm:pt modelId="{E84CD552-5F3F-4B83-A0DB-FA17C11451C9}" type="pres">
      <dgm:prSet presAssocID="{3A22969D-7E87-40B6-87AB-335AD6A74DF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8BFC3A9-D011-4F45-B0E1-6C8052160604}" srcId="{BA38D2BA-20BF-41F5-8661-B2CAE37E1E8A}" destId="{3774E279-9C70-405D-9E6A-D66200023FA6}" srcOrd="0" destOrd="0" parTransId="{F6D2D0B4-0C80-44F3-B042-EE7BCD3F6525}" sibTransId="{1EBAA96C-8241-42FA-A6BA-B778687FE64A}"/>
    <dgm:cxn modelId="{A9347BD1-21F3-4E3F-9496-60D6C2577EAD}" srcId="{3774E279-9C70-405D-9E6A-D66200023FA6}" destId="{6C56F3FD-04FE-4414-84BC-77BB4DCC3E5F}" srcOrd="0" destOrd="0" parTransId="{EE33DF14-1E9F-44C4-9D05-B8AA3F1D859D}" sibTransId="{82DFAC35-EA6E-433C-8EDF-6020C5E520D9}"/>
    <dgm:cxn modelId="{2461413E-9A88-42EE-8746-6D40714296F1}" type="presOf" srcId="{B10C7C38-6288-4573-B225-0BDFFE35FFC7}" destId="{6946C52D-3E8F-410E-AD6F-D829F85E427B}" srcOrd="0" destOrd="0" presId="urn:microsoft.com/office/officeart/2005/8/layout/radial5"/>
    <dgm:cxn modelId="{1289A562-3F67-41B3-8A08-8EB0D4CE653C}" type="presOf" srcId="{1F82A87A-43C9-4253-87A3-8633270DF4C0}" destId="{F0989363-DD75-4950-AF92-3A97F7F1EA9E}" srcOrd="1" destOrd="0" presId="urn:microsoft.com/office/officeart/2005/8/layout/radial5"/>
    <dgm:cxn modelId="{6BA02F38-CB58-4969-8B89-96C4482E3741}" type="presOf" srcId="{1F82A87A-43C9-4253-87A3-8633270DF4C0}" destId="{2AA65FC1-8031-43BF-A707-B0B62D58AD0C}" srcOrd="0" destOrd="0" presId="urn:microsoft.com/office/officeart/2005/8/layout/radial5"/>
    <dgm:cxn modelId="{1223674C-27B8-46A8-8739-78F1AB0C7F36}" type="presOf" srcId="{F578C772-6DF3-4EBC-85F4-FC6E3F36075F}" destId="{AE4AA2A0-319E-45E3-8A63-410C849C0D99}" srcOrd="0" destOrd="0" presId="urn:microsoft.com/office/officeart/2005/8/layout/radial5"/>
    <dgm:cxn modelId="{22C19204-6F7B-457C-A6DF-4184D169A1BB}" type="presOf" srcId="{7B63B2C7-BBE1-4A82-9706-9BC73ED134EF}" destId="{5A3271C2-E009-4ADA-B32E-8E16BFA22CC7}" srcOrd="0" destOrd="0" presId="urn:microsoft.com/office/officeart/2005/8/layout/radial5"/>
    <dgm:cxn modelId="{72BEAAAB-A29D-476D-85B8-90596339F83F}" srcId="{3774E279-9C70-405D-9E6A-D66200023FA6}" destId="{7B63B2C7-BBE1-4A82-9706-9BC73ED134EF}" srcOrd="3" destOrd="0" parTransId="{20672842-919D-4CD3-B45C-7DE948354C09}" sibTransId="{D46CCCAD-8B21-4D2F-9C91-B27026C1AF0E}"/>
    <dgm:cxn modelId="{48068234-51C9-49E3-9B77-80C30659CF9D}" srcId="{3774E279-9C70-405D-9E6A-D66200023FA6}" destId="{04C1075A-83D3-4C61-BA3C-5D09B074A1D9}" srcOrd="1" destOrd="0" parTransId="{37763BF3-0F28-4AB5-ADDF-375B4E08B20B}" sibTransId="{F314407D-6CE9-46DB-8FAD-2BA4359782FF}"/>
    <dgm:cxn modelId="{010ED8D7-BF83-44F6-9140-EDDBC5D05152}" type="presOf" srcId="{20672842-919D-4CD3-B45C-7DE948354C09}" destId="{E996DDA6-6F74-4172-8E01-88E4042CFE6A}" srcOrd="0" destOrd="0" presId="urn:microsoft.com/office/officeart/2005/8/layout/radial5"/>
    <dgm:cxn modelId="{2251FC26-9E39-440A-9C5D-F068004D6EEE}" type="presOf" srcId="{AADB80C0-E9BB-4D82-A596-54E0FB50384E}" destId="{F90E9E25-5409-4018-AA46-4283C11DB974}" srcOrd="0" destOrd="0" presId="urn:microsoft.com/office/officeart/2005/8/layout/radial5"/>
    <dgm:cxn modelId="{234FE041-75B8-4F6D-9C23-A53F13F6DCB3}" srcId="{3774E279-9C70-405D-9E6A-D66200023FA6}" destId="{0DC1E740-D229-4F16-8550-FCD78B45C538}" srcOrd="4" destOrd="0" parTransId="{E74D35FE-D259-4FF2-B0CD-1A4E685B5E4E}" sibTransId="{37DB252C-20B9-42DF-BE0F-6A582E19C1C2}"/>
    <dgm:cxn modelId="{2D61E308-B4A0-4067-A050-F3F79614ABDC}" srcId="{3774E279-9C70-405D-9E6A-D66200023FA6}" destId="{A5F07596-66C8-4943-8F65-CA0753FAA25C}" srcOrd="5" destOrd="0" parTransId="{AADB80C0-E9BB-4D82-A596-54E0FB50384E}" sibTransId="{E79FFE07-ECD6-4009-8A68-E01D21015055}"/>
    <dgm:cxn modelId="{75804233-B577-45E5-A14E-8C359CC6B7AF}" srcId="{3774E279-9C70-405D-9E6A-D66200023FA6}" destId="{B10C7C38-6288-4573-B225-0BDFFE35FFC7}" srcOrd="2" destOrd="0" parTransId="{0A9105A7-B0E2-40DF-92D5-DE7E122DD2EC}" sibTransId="{D0593C50-8B72-4823-8D27-409BE0079B00}"/>
    <dgm:cxn modelId="{4A8491CD-20A8-45A8-ABA9-69ACB8E4214F}" srcId="{3774E279-9C70-405D-9E6A-D66200023FA6}" destId="{44E51866-D25E-4AC8-8BA0-ADC458609D54}" srcOrd="6" destOrd="0" parTransId="{F578C772-6DF3-4EBC-85F4-FC6E3F36075F}" sibTransId="{61FC6224-90D6-45A8-8D56-4F17A7611C96}"/>
    <dgm:cxn modelId="{3118CC21-EEBF-45B6-8D2F-62F034194AF9}" type="presOf" srcId="{37763BF3-0F28-4AB5-ADDF-375B4E08B20B}" destId="{34532D41-BD0F-46A0-8CAB-139E71049542}" srcOrd="0" destOrd="0" presId="urn:microsoft.com/office/officeart/2005/8/layout/radial5"/>
    <dgm:cxn modelId="{ECB3698B-4EBA-4C58-8406-B1DF0DDBC7E0}" type="presOf" srcId="{EE33DF14-1E9F-44C4-9D05-B8AA3F1D859D}" destId="{6B5F3AF8-7AF9-4984-9EE6-2F0E0BAEB42A}" srcOrd="0" destOrd="0" presId="urn:microsoft.com/office/officeart/2005/8/layout/radial5"/>
    <dgm:cxn modelId="{6D5DF0B1-A98F-49E1-AA97-697905EB044D}" srcId="{BA38D2BA-20BF-41F5-8661-B2CAE37E1E8A}" destId="{D4954FD3-6F42-4F13-AE58-35ADDF5EDBAE}" srcOrd="1" destOrd="0" parTransId="{FF623D24-4089-4860-90E8-4D8D785F7744}" sibTransId="{26042218-17CE-4EE3-B7BD-8A382E88BA91}"/>
    <dgm:cxn modelId="{EA37A621-4DE1-4F42-80AD-AF6120839AF8}" type="presOf" srcId="{E74D35FE-D259-4FF2-B0CD-1A4E685B5E4E}" destId="{8AC697D7-FCCF-4A3E-AF2F-1658940EEE2F}" srcOrd="0" destOrd="0" presId="urn:microsoft.com/office/officeart/2005/8/layout/radial5"/>
    <dgm:cxn modelId="{E97E955D-41CB-41A9-8AAD-4B91ACB538B9}" type="presOf" srcId="{44E51866-D25E-4AC8-8BA0-ADC458609D54}" destId="{B44817FB-9FD0-4960-879E-697BDBD858C8}" srcOrd="0" destOrd="0" presId="urn:microsoft.com/office/officeart/2005/8/layout/radial5"/>
    <dgm:cxn modelId="{BDAE1ED6-761E-4857-8D78-AC35F45B7A24}" type="presOf" srcId="{04C1075A-83D3-4C61-BA3C-5D09B074A1D9}" destId="{5CAD5763-F005-43D8-AE01-CFBA1658CB37}" srcOrd="0" destOrd="0" presId="urn:microsoft.com/office/officeart/2005/8/layout/radial5"/>
    <dgm:cxn modelId="{00D14636-BC5A-4CA2-872B-57DE35AE9EE5}" type="presOf" srcId="{AADB80C0-E9BB-4D82-A596-54E0FB50384E}" destId="{07E4F792-A8AC-43CD-A6A5-51F6E47FCDEB}" srcOrd="1" destOrd="0" presId="urn:microsoft.com/office/officeart/2005/8/layout/radial5"/>
    <dgm:cxn modelId="{99E28AE5-FCC3-4544-80F9-18B399BAB1E5}" type="presOf" srcId="{0DC1E740-D229-4F16-8550-FCD78B45C538}" destId="{CE11BB9E-5BA1-41D9-928A-BBEE800B9A36}" srcOrd="0" destOrd="0" presId="urn:microsoft.com/office/officeart/2005/8/layout/radial5"/>
    <dgm:cxn modelId="{500789C7-0D9B-4E37-BA71-B39104F47E3B}" type="presOf" srcId="{BA38D2BA-20BF-41F5-8661-B2CAE37E1E8A}" destId="{959BA80E-D11B-4C56-ABD6-DDDC48FB4702}" srcOrd="0" destOrd="0" presId="urn:microsoft.com/office/officeart/2005/8/layout/radial5"/>
    <dgm:cxn modelId="{0B88D7FD-0BD4-4668-A07D-71790718A3A6}" type="presOf" srcId="{A5F07596-66C8-4943-8F65-CA0753FAA25C}" destId="{5B407436-3078-4095-B527-A216D7E2C0DE}" srcOrd="0" destOrd="0" presId="urn:microsoft.com/office/officeart/2005/8/layout/radial5"/>
    <dgm:cxn modelId="{79B9382D-13BD-4A11-AD28-39F623EABDD1}" type="presOf" srcId="{20672842-919D-4CD3-B45C-7DE948354C09}" destId="{F0F00A17-402C-4B24-B152-97A6EDA7E3B4}" srcOrd="1" destOrd="0" presId="urn:microsoft.com/office/officeart/2005/8/layout/radial5"/>
    <dgm:cxn modelId="{E8E47107-EB53-4FEE-B618-58C874A1EFE0}" type="presOf" srcId="{E74D35FE-D259-4FF2-B0CD-1A4E685B5E4E}" destId="{7AE45626-C2F9-4290-BBFD-6B74D2686790}" srcOrd="1" destOrd="0" presId="urn:microsoft.com/office/officeart/2005/8/layout/radial5"/>
    <dgm:cxn modelId="{3FC9B553-5524-421A-BBAD-382620F4DA56}" type="presOf" srcId="{0A9105A7-B0E2-40DF-92D5-DE7E122DD2EC}" destId="{A6097B34-3A87-4ABE-B8C6-CBAC03959DE1}" srcOrd="0" destOrd="0" presId="urn:microsoft.com/office/officeart/2005/8/layout/radial5"/>
    <dgm:cxn modelId="{1C492954-6A8F-4532-ADA1-017542F77F1B}" type="presOf" srcId="{37763BF3-0F28-4AB5-ADDF-375B4E08B20B}" destId="{29E333C2-B6DC-43DD-A5EB-DB354EB677A3}" srcOrd="1" destOrd="0" presId="urn:microsoft.com/office/officeart/2005/8/layout/radial5"/>
    <dgm:cxn modelId="{9925324D-1979-48A7-8D8F-9F4AEA1A0D31}" type="presOf" srcId="{6C56F3FD-04FE-4414-84BC-77BB4DCC3E5F}" destId="{ABAB9733-7886-4006-9FB0-EAAF0670EB93}" srcOrd="0" destOrd="0" presId="urn:microsoft.com/office/officeart/2005/8/layout/radial5"/>
    <dgm:cxn modelId="{FE63195A-7492-48E5-8B92-31D694A6E5F3}" srcId="{3774E279-9C70-405D-9E6A-D66200023FA6}" destId="{3A22969D-7E87-40B6-87AB-335AD6A74DF6}" srcOrd="7" destOrd="0" parTransId="{1F82A87A-43C9-4253-87A3-8633270DF4C0}" sibTransId="{C0BAC242-5272-4FB0-8FFB-55CDD4F650E7}"/>
    <dgm:cxn modelId="{26D437C9-77EE-4B2A-A87B-384737871A99}" type="presOf" srcId="{F578C772-6DF3-4EBC-85F4-FC6E3F36075F}" destId="{3961501F-6E76-444E-AA2B-BC08E8E251C7}" srcOrd="1" destOrd="0" presId="urn:microsoft.com/office/officeart/2005/8/layout/radial5"/>
    <dgm:cxn modelId="{9125F1C4-04D8-4739-890E-537DDECC4F41}" type="presOf" srcId="{3774E279-9C70-405D-9E6A-D66200023FA6}" destId="{250FE1A0-BA57-4B31-A9BC-5FF05C8FA6B6}" srcOrd="0" destOrd="0" presId="urn:microsoft.com/office/officeart/2005/8/layout/radial5"/>
    <dgm:cxn modelId="{1B01CD9A-502A-4EA8-BD82-DF1399C37E6D}" type="presOf" srcId="{0A9105A7-B0E2-40DF-92D5-DE7E122DD2EC}" destId="{5C0851CE-E54B-4EF2-AE60-653B281D7AB6}" srcOrd="1" destOrd="0" presId="urn:microsoft.com/office/officeart/2005/8/layout/radial5"/>
    <dgm:cxn modelId="{EA12844F-0C0A-46A7-8912-388BF092CE1E}" type="presOf" srcId="{EE33DF14-1E9F-44C4-9D05-B8AA3F1D859D}" destId="{607F9E67-E212-4F2F-B35F-859909201AAA}" srcOrd="1" destOrd="0" presId="urn:microsoft.com/office/officeart/2005/8/layout/radial5"/>
    <dgm:cxn modelId="{AD97F0C1-EFAB-46D8-8893-3DD9C82D3655}" type="presOf" srcId="{3A22969D-7E87-40B6-87AB-335AD6A74DF6}" destId="{E84CD552-5F3F-4B83-A0DB-FA17C11451C9}" srcOrd="0" destOrd="0" presId="urn:microsoft.com/office/officeart/2005/8/layout/radial5"/>
    <dgm:cxn modelId="{75822462-76FD-4FEF-A501-24509187FC52}" type="presParOf" srcId="{959BA80E-D11B-4C56-ABD6-DDDC48FB4702}" destId="{250FE1A0-BA57-4B31-A9BC-5FF05C8FA6B6}" srcOrd="0" destOrd="0" presId="urn:microsoft.com/office/officeart/2005/8/layout/radial5"/>
    <dgm:cxn modelId="{BA4BD65A-077C-4431-BF90-AF6D38F70D68}" type="presParOf" srcId="{959BA80E-D11B-4C56-ABD6-DDDC48FB4702}" destId="{6B5F3AF8-7AF9-4984-9EE6-2F0E0BAEB42A}" srcOrd="1" destOrd="0" presId="urn:microsoft.com/office/officeart/2005/8/layout/radial5"/>
    <dgm:cxn modelId="{75CF66B0-CC58-4058-93D8-68057817E9A2}" type="presParOf" srcId="{6B5F3AF8-7AF9-4984-9EE6-2F0E0BAEB42A}" destId="{607F9E67-E212-4F2F-B35F-859909201AAA}" srcOrd="0" destOrd="0" presId="urn:microsoft.com/office/officeart/2005/8/layout/radial5"/>
    <dgm:cxn modelId="{C5A72778-B7BE-42A0-AC43-3FC0C35E5A88}" type="presParOf" srcId="{959BA80E-D11B-4C56-ABD6-DDDC48FB4702}" destId="{ABAB9733-7886-4006-9FB0-EAAF0670EB93}" srcOrd="2" destOrd="0" presId="urn:microsoft.com/office/officeart/2005/8/layout/radial5"/>
    <dgm:cxn modelId="{33076FDF-72FF-4E1E-8A69-FF6C48B8F819}" type="presParOf" srcId="{959BA80E-D11B-4C56-ABD6-DDDC48FB4702}" destId="{34532D41-BD0F-46A0-8CAB-139E71049542}" srcOrd="3" destOrd="0" presId="urn:microsoft.com/office/officeart/2005/8/layout/radial5"/>
    <dgm:cxn modelId="{3B3172FC-A092-48CC-BF72-B82760C91505}" type="presParOf" srcId="{34532D41-BD0F-46A0-8CAB-139E71049542}" destId="{29E333C2-B6DC-43DD-A5EB-DB354EB677A3}" srcOrd="0" destOrd="0" presId="urn:microsoft.com/office/officeart/2005/8/layout/radial5"/>
    <dgm:cxn modelId="{0566DC14-DBB7-4528-A4D2-22138433073D}" type="presParOf" srcId="{959BA80E-D11B-4C56-ABD6-DDDC48FB4702}" destId="{5CAD5763-F005-43D8-AE01-CFBA1658CB37}" srcOrd="4" destOrd="0" presId="urn:microsoft.com/office/officeart/2005/8/layout/radial5"/>
    <dgm:cxn modelId="{9C131B61-7B0F-433E-A3EB-82CD5672A997}" type="presParOf" srcId="{959BA80E-D11B-4C56-ABD6-DDDC48FB4702}" destId="{A6097B34-3A87-4ABE-B8C6-CBAC03959DE1}" srcOrd="5" destOrd="0" presId="urn:microsoft.com/office/officeart/2005/8/layout/radial5"/>
    <dgm:cxn modelId="{1F27E291-5EC8-4D0F-8CFE-4D0C2918D445}" type="presParOf" srcId="{A6097B34-3A87-4ABE-B8C6-CBAC03959DE1}" destId="{5C0851CE-E54B-4EF2-AE60-653B281D7AB6}" srcOrd="0" destOrd="0" presId="urn:microsoft.com/office/officeart/2005/8/layout/radial5"/>
    <dgm:cxn modelId="{E3001C7C-C17A-4AD2-86CE-76ED8E6DBBB3}" type="presParOf" srcId="{959BA80E-D11B-4C56-ABD6-DDDC48FB4702}" destId="{6946C52D-3E8F-410E-AD6F-D829F85E427B}" srcOrd="6" destOrd="0" presId="urn:microsoft.com/office/officeart/2005/8/layout/radial5"/>
    <dgm:cxn modelId="{815E279B-504A-47A3-B60E-85D6470E5043}" type="presParOf" srcId="{959BA80E-D11B-4C56-ABD6-DDDC48FB4702}" destId="{E996DDA6-6F74-4172-8E01-88E4042CFE6A}" srcOrd="7" destOrd="0" presId="urn:microsoft.com/office/officeart/2005/8/layout/radial5"/>
    <dgm:cxn modelId="{601A2924-70AC-43C6-943A-9AA50A66B35B}" type="presParOf" srcId="{E996DDA6-6F74-4172-8E01-88E4042CFE6A}" destId="{F0F00A17-402C-4B24-B152-97A6EDA7E3B4}" srcOrd="0" destOrd="0" presId="urn:microsoft.com/office/officeart/2005/8/layout/radial5"/>
    <dgm:cxn modelId="{C53C6811-0550-431A-B0FD-1E1EE8FB6F51}" type="presParOf" srcId="{959BA80E-D11B-4C56-ABD6-DDDC48FB4702}" destId="{5A3271C2-E009-4ADA-B32E-8E16BFA22CC7}" srcOrd="8" destOrd="0" presId="urn:microsoft.com/office/officeart/2005/8/layout/radial5"/>
    <dgm:cxn modelId="{A2917A6A-4388-49E0-9B54-FA35C8821315}" type="presParOf" srcId="{959BA80E-D11B-4C56-ABD6-DDDC48FB4702}" destId="{8AC697D7-FCCF-4A3E-AF2F-1658940EEE2F}" srcOrd="9" destOrd="0" presId="urn:microsoft.com/office/officeart/2005/8/layout/radial5"/>
    <dgm:cxn modelId="{2D0D47DA-8C24-436F-B804-BC37FFEA868B}" type="presParOf" srcId="{8AC697D7-FCCF-4A3E-AF2F-1658940EEE2F}" destId="{7AE45626-C2F9-4290-BBFD-6B74D2686790}" srcOrd="0" destOrd="0" presId="urn:microsoft.com/office/officeart/2005/8/layout/radial5"/>
    <dgm:cxn modelId="{AAE44D05-6B12-4394-8CEA-90528A1CBF8D}" type="presParOf" srcId="{959BA80E-D11B-4C56-ABD6-DDDC48FB4702}" destId="{CE11BB9E-5BA1-41D9-928A-BBEE800B9A36}" srcOrd="10" destOrd="0" presId="urn:microsoft.com/office/officeart/2005/8/layout/radial5"/>
    <dgm:cxn modelId="{566D55DC-9C45-4CD0-AAB4-C298FA7869AA}" type="presParOf" srcId="{959BA80E-D11B-4C56-ABD6-DDDC48FB4702}" destId="{F90E9E25-5409-4018-AA46-4283C11DB974}" srcOrd="11" destOrd="0" presId="urn:microsoft.com/office/officeart/2005/8/layout/radial5"/>
    <dgm:cxn modelId="{8B6374F4-2EA4-49D3-BA73-F2BA8764FE7F}" type="presParOf" srcId="{F90E9E25-5409-4018-AA46-4283C11DB974}" destId="{07E4F792-A8AC-43CD-A6A5-51F6E47FCDEB}" srcOrd="0" destOrd="0" presId="urn:microsoft.com/office/officeart/2005/8/layout/radial5"/>
    <dgm:cxn modelId="{8396A8CA-E630-4DAE-8F18-D7129868391D}" type="presParOf" srcId="{959BA80E-D11B-4C56-ABD6-DDDC48FB4702}" destId="{5B407436-3078-4095-B527-A216D7E2C0DE}" srcOrd="12" destOrd="0" presId="urn:microsoft.com/office/officeart/2005/8/layout/radial5"/>
    <dgm:cxn modelId="{37CACBE7-EEBD-41ED-9701-9813E92772F3}" type="presParOf" srcId="{959BA80E-D11B-4C56-ABD6-DDDC48FB4702}" destId="{AE4AA2A0-319E-45E3-8A63-410C849C0D99}" srcOrd="13" destOrd="0" presId="urn:microsoft.com/office/officeart/2005/8/layout/radial5"/>
    <dgm:cxn modelId="{EB015990-4558-4AFE-A241-74CE6E9A24CC}" type="presParOf" srcId="{AE4AA2A0-319E-45E3-8A63-410C849C0D99}" destId="{3961501F-6E76-444E-AA2B-BC08E8E251C7}" srcOrd="0" destOrd="0" presId="urn:microsoft.com/office/officeart/2005/8/layout/radial5"/>
    <dgm:cxn modelId="{08CF2254-0856-458E-9158-504036B92BA7}" type="presParOf" srcId="{959BA80E-D11B-4C56-ABD6-DDDC48FB4702}" destId="{B44817FB-9FD0-4960-879E-697BDBD858C8}" srcOrd="14" destOrd="0" presId="urn:microsoft.com/office/officeart/2005/8/layout/radial5"/>
    <dgm:cxn modelId="{9F8247DD-A4E7-4E21-9023-F660C744F657}" type="presParOf" srcId="{959BA80E-D11B-4C56-ABD6-DDDC48FB4702}" destId="{2AA65FC1-8031-43BF-A707-B0B62D58AD0C}" srcOrd="15" destOrd="0" presId="urn:microsoft.com/office/officeart/2005/8/layout/radial5"/>
    <dgm:cxn modelId="{F9066DCB-2AD0-4BD5-8C39-FE077B3D0258}" type="presParOf" srcId="{2AA65FC1-8031-43BF-A707-B0B62D58AD0C}" destId="{F0989363-DD75-4950-AF92-3A97F7F1EA9E}" srcOrd="0" destOrd="0" presId="urn:microsoft.com/office/officeart/2005/8/layout/radial5"/>
    <dgm:cxn modelId="{12690619-31A9-4054-A557-0203D9317642}" type="presParOf" srcId="{959BA80E-D11B-4C56-ABD6-DDDC48FB4702}" destId="{E84CD552-5F3F-4B83-A0DB-FA17C11451C9}" srcOrd="16" destOrd="0" presId="urn:microsoft.com/office/officeart/2005/8/layout/radial5"/>
  </dgm:cxnLst>
  <dgm:bg>
    <a:solidFill>
      <a:schemeClr val="accent5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B0925F-CA6E-4C45-93F1-9187A6E4A155}">
      <dsp:nvSpPr>
        <dsp:cNvPr id="0" name=""/>
        <dsp:cNvSpPr/>
      </dsp:nvSpPr>
      <dsp:spPr>
        <a:xfrm>
          <a:off x="3325482" y="2084032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Centri di consulenza adolescenti</a:t>
          </a:r>
        </a:p>
      </dsp:txBody>
      <dsp:txXfrm>
        <a:off x="3325482" y="2084032"/>
        <a:ext cx="1485938" cy="1485938"/>
      </dsp:txXfrm>
    </dsp:sp>
    <dsp:sp modelId="{86E08839-6FCF-4FC5-BF49-5532ACD15B66}">
      <dsp:nvSpPr>
        <dsp:cNvPr id="0" name=""/>
        <dsp:cNvSpPr/>
      </dsp:nvSpPr>
      <dsp:spPr>
        <a:xfrm rot="16241342">
          <a:off x="3959445" y="1610779"/>
          <a:ext cx="241191" cy="505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 rot="16241342">
        <a:off x="3959445" y="1610779"/>
        <a:ext cx="241191" cy="505219"/>
      </dsp:txXfrm>
    </dsp:sp>
    <dsp:sp modelId="{3AD6E687-624D-4CDE-9B86-24D38FFB27F4}">
      <dsp:nvSpPr>
        <dsp:cNvPr id="0" name=""/>
        <dsp:cNvSpPr/>
      </dsp:nvSpPr>
      <dsp:spPr>
        <a:xfrm>
          <a:off x="3348824" y="143156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/>
            <a:t>Enti Pubblici servizi  sociali comunali</a:t>
          </a:r>
        </a:p>
      </dsp:txBody>
      <dsp:txXfrm>
        <a:off x="3348824" y="143156"/>
        <a:ext cx="1485938" cy="1485938"/>
      </dsp:txXfrm>
    </dsp:sp>
    <dsp:sp modelId="{70BEE745-E251-4586-B2CD-91A98E606BB1}">
      <dsp:nvSpPr>
        <dsp:cNvPr id="0" name=""/>
        <dsp:cNvSpPr/>
      </dsp:nvSpPr>
      <dsp:spPr>
        <a:xfrm rot="20520000">
          <a:off x="4891829" y="2255630"/>
          <a:ext cx="315338" cy="505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 rot="20520000">
        <a:off x="4891829" y="2255630"/>
        <a:ext cx="315338" cy="505219"/>
      </dsp:txXfrm>
    </dsp:sp>
    <dsp:sp modelId="{D2ECB8CD-4868-4F87-8A40-597F8D8B607C}">
      <dsp:nvSpPr>
        <dsp:cNvPr id="0" name=""/>
        <dsp:cNvSpPr/>
      </dsp:nvSpPr>
      <dsp:spPr>
        <a:xfrm>
          <a:off x="5304551" y="1440994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/>
            <a:t>servizi sanitari- territoriali e ospedalieri</a:t>
          </a:r>
        </a:p>
      </dsp:txBody>
      <dsp:txXfrm>
        <a:off x="5304551" y="1440994"/>
        <a:ext cx="1485938" cy="1485938"/>
      </dsp:txXfrm>
    </dsp:sp>
    <dsp:sp modelId="{C4AC21C1-B3C4-4F4F-9046-CFE57A887ACC}">
      <dsp:nvSpPr>
        <dsp:cNvPr id="0" name=""/>
        <dsp:cNvSpPr/>
      </dsp:nvSpPr>
      <dsp:spPr>
        <a:xfrm rot="3240000">
          <a:off x="4517103" y="3408920"/>
          <a:ext cx="315338" cy="505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 rot="3240000">
        <a:off x="4517103" y="3408920"/>
        <a:ext cx="315338" cy="505219"/>
      </dsp:txXfrm>
    </dsp:sp>
    <dsp:sp modelId="{410EAB57-CD9E-43DB-81CE-38AE726D679A}">
      <dsp:nvSpPr>
        <dsp:cNvPr id="0" name=""/>
        <dsp:cNvSpPr/>
      </dsp:nvSpPr>
      <dsp:spPr>
        <a:xfrm>
          <a:off x="4548614" y="3767529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/>
            <a:t>Scuole</a:t>
          </a:r>
        </a:p>
      </dsp:txBody>
      <dsp:txXfrm>
        <a:off x="4548614" y="3767529"/>
        <a:ext cx="1485938" cy="1485938"/>
      </dsp:txXfrm>
    </dsp:sp>
    <dsp:sp modelId="{3AAEBD8D-EE13-41BB-ADEB-7B1D422C1949}">
      <dsp:nvSpPr>
        <dsp:cNvPr id="0" name=""/>
        <dsp:cNvSpPr/>
      </dsp:nvSpPr>
      <dsp:spPr>
        <a:xfrm rot="7560000">
          <a:off x="3304462" y="3408920"/>
          <a:ext cx="315338" cy="505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 rot="7560000">
        <a:off x="3304462" y="3408920"/>
        <a:ext cx="315338" cy="505219"/>
      </dsp:txXfrm>
    </dsp:sp>
    <dsp:sp modelId="{3B07F7EF-1BE3-416F-A9AC-7FB9B79C7F2E}">
      <dsp:nvSpPr>
        <dsp:cNvPr id="0" name=""/>
        <dsp:cNvSpPr/>
      </dsp:nvSpPr>
      <dsp:spPr>
        <a:xfrm>
          <a:off x="2102350" y="3767529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/>
            <a:t>Tribunale</a:t>
          </a:r>
        </a:p>
      </dsp:txBody>
      <dsp:txXfrm>
        <a:off x="2102350" y="3767529"/>
        <a:ext cx="1485938" cy="1485938"/>
      </dsp:txXfrm>
    </dsp:sp>
    <dsp:sp modelId="{E2F2DAC8-E86F-4A22-B220-8DE40CA2FBB1}">
      <dsp:nvSpPr>
        <dsp:cNvPr id="0" name=""/>
        <dsp:cNvSpPr/>
      </dsp:nvSpPr>
      <dsp:spPr>
        <a:xfrm rot="11880000">
          <a:off x="2929736" y="2255630"/>
          <a:ext cx="315338" cy="505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/>
        </a:p>
      </dsp:txBody>
      <dsp:txXfrm rot="11880000">
        <a:off x="2929736" y="2255630"/>
        <a:ext cx="315338" cy="505219"/>
      </dsp:txXfrm>
    </dsp:sp>
    <dsp:sp modelId="{04797A8B-5530-4D1C-BAA7-1EBC7161166A}">
      <dsp:nvSpPr>
        <dsp:cNvPr id="0" name=""/>
        <dsp:cNvSpPr/>
      </dsp:nvSpPr>
      <dsp:spPr>
        <a:xfrm>
          <a:off x="1346413" y="1440994"/>
          <a:ext cx="1485938" cy="14859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/>
            <a:t>Volontariato associazioni parrocchie</a:t>
          </a:r>
        </a:p>
      </dsp:txBody>
      <dsp:txXfrm>
        <a:off x="1346413" y="1440994"/>
        <a:ext cx="1485938" cy="14859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0FE1A0-BA57-4B31-A9BC-5FF05C8FA6B6}">
      <dsp:nvSpPr>
        <dsp:cNvPr id="0" name=""/>
        <dsp:cNvSpPr/>
      </dsp:nvSpPr>
      <dsp:spPr>
        <a:xfrm>
          <a:off x="3290577" y="1941802"/>
          <a:ext cx="1782116" cy="151699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UOC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Servizi Sociali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/>
            <a:t>Centri di consulenza giovani</a:t>
          </a:r>
        </a:p>
      </dsp:txBody>
      <dsp:txXfrm>
        <a:off x="3290577" y="1941802"/>
        <a:ext cx="1782116" cy="1516995"/>
      </dsp:txXfrm>
    </dsp:sp>
    <dsp:sp modelId="{6B5F3AF8-7AF9-4984-9EE6-2F0E0BAEB42A}">
      <dsp:nvSpPr>
        <dsp:cNvPr id="0" name=""/>
        <dsp:cNvSpPr/>
      </dsp:nvSpPr>
      <dsp:spPr>
        <a:xfrm rot="16246980">
          <a:off x="4009307" y="1368885"/>
          <a:ext cx="374761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16246980">
        <a:off x="4009307" y="1368885"/>
        <a:ext cx="374761" cy="460113"/>
      </dsp:txXfrm>
    </dsp:sp>
    <dsp:sp modelId="{ABAB9733-7886-4006-9FB0-EAAF0670EB93}">
      <dsp:nvSpPr>
        <dsp:cNvPr id="0" name=""/>
        <dsp:cNvSpPr/>
      </dsp:nvSpPr>
      <dsp:spPr>
        <a:xfrm>
          <a:off x="3601011" y="16929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Servizi mentali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/>
            <a:t>per i giovani</a:t>
          </a:r>
        </a:p>
      </dsp:txBody>
      <dsp:txXfrm>
        <a:off x="3601011" y="16929"/>
        <a:ext cx="1217948" cy="1217948"/>
      </dsp:txXfrm>
    </dsp:sp>
    <dsp:sp modelId="{34532D41-BD0F-46A0-8CAB-139E71049542}">
      <dsp:nvSpPr>
        <dsp:cNvPr id="0" name=""/>
        <dsp:cNvSpPr/>
      </dsp:nvSpPr>
      <dsp:spPr>
        <a:xfrm rot="19156838">
          <a:off x="4870390" y="1739156"/>
          <a:ext cx="321262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19156838">
        <a:off x="4870390" y="1739156"/>
        <a:ext cx="321262" cy="460113"/>
      </dsp:txXfrm>
    </dsp:sp>
    <dsp:sp modelId="{5CAD5763-F005-43D8-AE01-CFBA1658CB37}">
      <dsp:nvSpPr>
        <dsp:cNvPr id="0" name=""/>
        <dsp:cNvSpPr/>
      </dsp:nvSpPr>
      <dsp:spPr>
        <a:xfrm>
          <a:off x="5120195" y="759326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Neuro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psichiatria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/>
            <a:t>per i giovani</a:t>
          </a:r>
        </a:p>
      </dsp:txBody>
      <dsp:txXfrm>
        <a:off x="5120195" y="759326"/>
        <a:ext cx="1217948" cy="1217948"/>
      </dsp:txXfrm>
    </dsp:sp>
    <dsp:sp modelId="{A6097B34-3A87-4ABE-B8C6-CBAC03959DE1}">
      <dsp:nvSpPr>
        <dsp:cNvPr id="0" name=""/>
        <dsp:cNvSpPr/>
      </dsp:nvSpPr>
      <dsp:spPr>
        <a:xfrm>
          <a:off x="5198504" y="2470243"/>
          <a:ext cx="303087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>
        <a:off x="5198504" y="2470243"/>
        <a:ext cx="303087" cy="460113"/>
      </dsp:txXfrm>
    </dsp:sp>
    <dsp:sp modelId="{6946C52D-3E8F-410E-AD6F-D829F85E427B}">
      <dsp:nvSpPr>
        <dsp:cNvPr id="0" name=""/>
        <dsp:cNvSpPr/>
      </dsp:nvSpPr>
      <dsp:spPr>
        <a:xfrm>
          <a:off x="5644557" y="2091325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Consultori</a:t>
          </a:r>
        </a:p>
      </dsp:txBody>
      <dsp:txXfrm>
        <a:off x="5644557" y="2091325"/>
        <a:ext cx="1217948" cy="1217948"/>
      </dsp:txXfrm>
    </dsp:sp>
    <dsp:sp modelId="{E996DDA6-6F74-4172-8E01-88E4042CFE6A}">
      <dsp:nvSpPr>
        <dsp:cNvPr id="0" name=""/>
        <dsp:cNvSpPr/>
      </dsp:nvSpPr>
      <dsp:spPr>
        <a:xfrm rot="2700000">
          <a:off x="4809575" y="3269399"/>
          <a:ext cx="342434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2700000">
        <a:off x="4809575" y="3269399"/>
        <a:ext cx="342434" cy="460113"/>
      </dsp:txXfrm>
    </dsp:sp>
    <dsp:sp modelId="{5A3271C2-E009-4ADA-B32E-8E16BFA22CC7}">
      <dsp:nvSpPr>
        <dsp:cNvPr id="0" name=""/>
        <dsp:cNvSpPr/>
      </dsp:nvSpPr>
      <dsp:spPr>
        <a:xfrm>
          <a:off x="5037713" y="3556377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Sert</a:t>
          </a:r>
          <a:endParaRPr lang="it-IT" sz="1400" kern="1200" dirty="0"/>
        </a:p>
      </dsp:txBody>
      <dsp:txXfrm>
        <a:off x="5037713" y="3556377"/>
        <a:ext cx="1217948" cy="1217948"/>
      </dsp:txXfrm>
    </dsp:sp>
    <dsp:sp modelId="{8AC697D7-FCCF-4A3E-AF2F-1658940EEE2F}">
      <dsp:nvSpPr>
        <dsp:cNvPr id="0" name=""/>
        <dsp:cNvSpPr/>
      </dsp:nvSpPr>
      <dsp:spPr>
        <a:xfrm rot="5400000">
          <a:off x="3994963" y="3570386"/>
          <a:ext cx="373344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5400000">
        <a:off x="3994963" y="3570386"/>
        <a:ext cx="373344" cy="460113"/>
      </dsp:txXfrm>
    </dsp:sp>
    <dsp:sp modelId="{CE11BB9E-5BA1-41D9-928A-BBEE800B9A36}">
      <dsp:nvSpPr>
        <dsp:cNvPr id="0" name=""/>
        <dsp:cNvSpPr/>
      </dsp:nvSpPr>
      <dsp:spPr>
        <a:xfrm>
          <a:off x="3572661" y="4163221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err="1"/>
            <a:t>Alcologia</a:t>
          </a:r>
          <a:endParaRPr lang="it-IT" sz="1400" kern="1200" dirty="0"/>
        </a:p>
      </dsp:txBody>
      <dsp:txXfrm>
        <a:off x="3572661" y="4163221"/>
        <a:ext cx="1217948" cy="1217948"/>
      </dsp:txXfrm>
    </dsp:sp>
    <dsp:sp modelId="{F90E9E25-5409-4018-AA46-4283C11DB974}">
      <dsp:nvSpPr>
        <dsp:cNvPr id="0" name=""/>
        <dsp:cNvSpPr/>
      </dsp:nvSpPr>
      <dsp:spPr>
        <a:xfrm rot="8155728">
          <a:off x="3222814" y="3243559"/>
          <a:ext cx="320035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8155728">
        <a:off x="3222814" y="3243559"/>
        <a:ext cx="320035" cy="460113"/>
      </dsp:txXfrm>
    </dsp:sp>
    <dsp:sp modelId="{5B407436-3078-4095-B527-A216D7E2C0DE}">
      <dsp:nvSpPr>
        <dsp:cNvPr id="0" name=""/>
        <dsp:cNvSpPr/>
      </dsp:nvSpPr>
      <dsp:spPr>
        <a:xfrm>
          <a:off x="2088236" y="3450182"/>
          <a:ext cx="1217948" cy="137435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Medicina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/>
            <a:t>di </a:t>
          </a:r>
          <a:r>
            <a:rPr lang="it-IT" sz="1400" b="1" kern="1200" dirty="0" smtClean="0"/>
            <a:t>Base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Pediatri di libera scelta</a:t>
          </a:r>
          <a:endParaRPr lang="it-IT" sz="1400" kern="1200" dirty="0"/>
        </a:p>
      </dsp:txBody>
      <dsp:txXfrm>
        <a:off x="2088236" y="3450182"/>
        <a:ext cx="1217948" cy="1374357"/>
      </dsp:txXfrm>
    </dsp:sp>
    <dsp:sp modelId="{AE4AA2A0-319E-45E3-8A63-410C849C0D99}">
      <dsp:nvSpPr>
        <dsp:cNvPr id="0" name=""/>
        <dsp:cNvSpPr/>
      </dsp:nvSpPr>
      <dsp:spPr>
        <a:xfrm rot="10800000">
          <a:off x="2861680" y="2470243"/>
          <a:ext cx="303087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10800000">
        <a:off x="2861680" y="2470243"/>
        <a:ext cx="303087" cy="460113"/>
      </dsp:txXfrm>
    </dsp:sp>
    <dsp:sp modelId="{B44817FB-9FD0-4960-879E-697BDBD858C8}">
      <dsp:nvSpPr>
        <dsp:cNvPr id="0" name=""/>
        <dsp:cNvSpPr/>
      </dsp:nvSpPr>
      <dsp:spPr>
        <a:xfrm>
          <a:off x="1500765" y="2091325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/>
            <a:t>Educazione </a:t>
          </a:r>
          <a:r>
            <a:rPr lang="it-IT" sz="1400" b="1" kern="1200" smtClean="0"/>
            <a:t>Sanitaria</a:t>
          </a:r>
          <a:endParaRPr lang="it-IT" sz="1400" b="1" kern="1200" dirty="0" smtClean="0"/>
        </a:p>
      </dsp:txBody>
      <dsp:txXfrm>
        <a:off x="1500765" y="2091325"/>
        <a:ext cx="1217948" cy="1217948"/>
      </dsp:txXfrm>
    </dsp:sp>
    <dsp:sp modelId="{2AA65FC1-8031-43BF-A707-B0B62D58AD0C}">
      <dsp:nvSpPr>
        <dsp:cNvPr id="0" name=""/>
        <dsp:cNvSpPr/>
      </dsp:nvSpPr>
      <dsp:spPr>
        <a:xfrm rot="13500000">
          <a:off x="3211261" y="1671086"/>
          <a:ext cx="342434" cy="460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900" kern="1200"/>
        </a:p>
      </dsp:txBody>
      <dsp:txXfrm rot="13500000">
        <a:off x="3211261" y="1671086"/>
        <a:ext cx="342434" cy="460113"/>
      </dsp:txXfrm>
    </dsp:sp>
    <dsp:sp modelId="{E84CD552-5F3F-4B83-A0DB-FA17C11451C9}">
      <dsp:nvSpPr>
        <dsp:cNvPr id="0" name=""/>
        <dsp:cNvSpPr/>
      </dsp:nvSpPr>
      <dsp:spPr>
        <a:xfrm>
          <a:off x="2107609" y="626273"/>
          <a:ext cx="1217948" cy="1217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Ospedale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Progetto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/>
            <a:t>DAMA</a:t>
          </a:r>
          <a:endParaRPr lang="it-IT" sz="1400" b="1" kern="1200" dirty="0"/>
        </a:p>
      </dsp:txBody>
      <dsp:txXfrm>
        <a:off x="2107609" y="626273"/>
        <a:ext cx="1217948" cy="1217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31B7D81-E4B7-4421-852B-F4EB079D793A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BFFE4E6-B6F5-4CB5-8AA9-15CB5078CA5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09692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1843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60FF74-9226-42ED-AED7-3A0CC5442E8F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CCBDB-3E22-4E5C-816F-E45501463B28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85BB3-7C9C-4AEF-98BD-8672B1BDD3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73FD7-03FF-4BFD-9E22-7175BA5169D6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7F698-9F59-4F39-BE8A-0610F92E7E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1F84A-FB62-4484-9890-7B1CEF31A2CE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1CA93-70D7-4495-951D-4A73CEBFEF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1F357-7168-4C42-A824-C6220B2A6D2E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FCC63-8656-4764-9154-B3F98C886C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9F8FC-AD87-430C-B21A-FE55AE2E0156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932CA-1B0F-4DD0-8FDD-0984FA74F3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03803-A428-40A5-865B-B53513FA40C6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3D3E-F896-49E6-90B7-D23DA89FE2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5D6BE-77E1-4E74-8671-8C1B7D7C8620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9847-353B-4263-BEA3-33FFD4696E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3E285-18EA-4580-8CFA-405283750E75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9C671-A88B-41CA-9138-AC698B603F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22BD4-9B37-4715-BA93-4F47F74F1F3F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4F7BC-89EB-45A4-807A-F6C0F98684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A2949-27F7-469B-AF33-9CB90229173D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A4F5A-3195-455C-B8E4-C1ECDD915F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4DD6C-C2B5-4316-8BF5-71C8209CF46F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1730-F4B6-44AD-BA13-C03485F72B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E362DD-CECF-466D-8844-A879619148E5}" type="datetimeFigureOut">
              <a:rPr lang="it-IT"/>
              <a:pPr>
                <a:defRPr/>
              </a:pPr>
              <a:t>06/03/2014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2EB208-208B-455A-9EB9-3433193276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Documents and Settings\Utente\Documenti\Immagini\LADOLE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1081"/>
            <a:ext cx="9324528" cy="6909081"/>
          </a:xfrm>
          <a:prstGeom prst="rect">
            <a:avLst/>
          </a:prstGeom>
          <a:noFill/>
        </p:spPr>
      </p:pic>
      <p:sp>
        <p:nvSpPr>
          <p:cNvPr id="5" name="Rettangolo 4"/>
          <p:cNvSpPr/>
          <p:nvPr/>
        </p:nvSpPr>
        <p:spPr>
          <a:xfrm>
            <a:off x="0" y="0"/>
            <a:ext cx="932452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Regione Calabria</a:t>
            </a:r>
            <a:r>
              <a:rPr lang="it-IT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Azienda Sanitaria  Provinciale Cosenza</a:t>
            </a:r>
            <a:b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 </a:t>
            </a:r>
            <a:r>
              <a:rPr lang="it-IT" b="1" dirty="0" err="1" smtClean="0">
                <a:solidFill>
                  <a:srgbClr val="FFFF00"/>
                </a:solidFill>
                <a:latin typeface="Comic Sans MS" pitchFamily="66" charset="0"/>
              </a:rPr>
              <a:t>U.O.C.</a:t>
            </a: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 Coordinamento</a:t>
            </a:r>
            <a:b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Servizi Sociali</a:t>
            </a:r>
            <a:b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>Settore Adolescenti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b="1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sz="4800" b="1" dirty="0" smtClean="0">
                <a:solidFill>
                  <a:srgbClr val="FFFF00"/>
                </a:solidFill>
                <a:latin typeface="Comic Sans MS" pitchFamily="66" charset="0"/>
              </a:rPr>
              <a:t>“Progetto </a:t>
            </a:r>
            <a:r>
              <a:rPr lang="it-IT" sz="4800" b="1" dirty="0" smtClean="0">
                <a:solidFill>
                  <a:srgbClr val="FFFF00"/>
                </a:solidFill>
                <a:latin typeface="Comic Sans MS" pitchFamily="66" charset="0"/>
              </a:rPr>
              <a:t>Adolescenti”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t-IT" sz="2000" b="1" smtClean="0">
                <a:solidFill>
                  <a:srgbClr val="FFFF00"/>
                </a:solidFill>
                <a:latin typeface="Comic Sans MS" pitchFamily="66" charset="0"/>
              </a:rPr>
              <a:t>consulenzagiovani@asp.cosenza.it</a:t>
            </a:r>
            <a:r>
              <a:rPr lang="it-IT" sz="2000" b="1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sz="2000" b="1" dirty="0" smtClean="0">
                <a:solidFill>
                  <a:srgbClr val="FFFF00"/>
                </a:solidFill>
                <a:latin typeface="Comic Sans MS" pitchFamily="66" charset="0"/>
              </a:rPr>
            </a:br>
            <a:endParaRPr lang="it-IT" sz="2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Metodologia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2988" y="1268413"/>
            <a:ext cx="7643812" cy="525621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b="1" dirty="0"/>
              <a:t>L’approccio multidisciplinare </a:t>
            </a:r>
            <a:endParaRPr lang="it-IT" sz="36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/>
              <a:t>     è </a:t>
            </a:r>
            <a:r>
              <a:rPr lang="it-IT" sz="3600" dirty="0"/>
              <a:t>sicuramente il più consono alla comprensione </a:t>
            </a:r>
            <a:r>
              <a:rPr lang="it-IT" sz="3600" dirty="0" smtClean="0"/>
              <a:t>del complesso </a:t>
            </a:r>
            <a:r>
              <a:rPr lang="it-IT" sz="3600" dirty="0"/>
              <a:t>mondo dell’adolescenza, implica un grande investimento nella cooperazione tra settori e collaborazione tra diversi professionisti, tutti ugualmente importanti per la presa in carico del ragazzo o ragazza che vive un disagio o è a rischio di patologie: medici, psicologi, </a:t>
            </a:r>
            <a:r>
              <a:rPr lang="it-IT" sz="3600" dirty="0" smtClean="0"/>
              <a:t>pedagogisti, </a:t>
            </a:r>
            <a:r>
              <a:rPr lang="it-IT" sz="3600" dirty="0"/>
              <a:t>sociologi, avvocati e giudici minorili, volontari laici e cattolici, insieme </a:t>
            </a:r>
            <a:r>
              <a:rPr lang="it-IT" sz="3600" dirty="0" smtClean="0"/>
              <a:t>per </a:t>
            </a:r>
            <a:r>
              <a:rPr lang="it-IT" sz="3600" dirty="0"/>
              <a:t>tessere una rete che offra sostegno, ascolto ed aiuto </a:t>
            </a:r>
            <a:r>
              <a:rPr lang="it-IT" sz="3600" dirty="0" smtClean="0"/>
              <a:t>effettivo agli adolescenti, </a:t>
            </a:r>
            <a:r>
              <a:rPr lang="it-IT" sz="3600" dirty="0"/>
              <a:t>supporto e consulenza agli </a:t>
            </a:r>
            <a:r>
              <a:rPr lang="it-IT" sz="3600" dirty="0" smtClean="0"/>
              <a:t>adulti che svolgono un ruolo educativo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Metodologia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    </a:t>
            </a:r>
            <a:r>
              <a:rPr lang="it-IT" sz="2800" b="1" dirty="0" smtClean="0"/>
              <a:t>Progettazione partecipata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smtClean="0"/>
              <a:t>    </a:t>
            </a:r>
            <a:r>
              <a:rPr lang="it-IT" sz="2800" dirty="0" smtClean="0"/>
              <a:t>che prevede il coinvolgimento di tutti i soggetti decisori, dei portatori d’interesse e di tutta la comunità: enti locali, famiglia, scuola, aziende commerciali e terzo settore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Cosa sono i Centri di Consulenza Giovanile?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>luoghi dove confrontarsi...</a:t>
            </a:r>
            <a:br>
              <a:rPr lang="it-IT" dirty="0"/>
            </a:br>
            <a:r>
              <a:rPr lang="it-IT" dirty="0"/>
              <a:t>chiarire dubbi...</a:t>
            </a:r>
            <a:br>
              <a:rPr lang="it-IT" dirty="0"/>
            </a:br>
            <a:r>
              <a:rPr lang="it-IT" dirty="0"/>
              <a:t>chiedere qualunque tipo di informazione...</a:t>
            </a:r>
            <a:br>
              <a:rPr lang="it-IT" dirty="0"/>
            </a:br>
            <a:r>
              <a:rPr lang="it-IT" dirty="0"/>
              <a:t>parlare liberamente dei problemi...</a:t>
            </a:r>
            <a:br>
              <a:rPr lang="it-IT" dirty="0"/>
            </a:br>
            <a:r>
              <a:rPr lang="it-IT" dirty="0"/>
              <a:t>in assoluta riservatezza!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Chi può andarci?</a:t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>ogni ragazza o ragazzo</a:t>
            </a:r>
            <a:r>
              <a:rPr lang="it-IT" dirty="0" smtClean="0"/>
              <a:t>, dai 14 ai 22 anni,  </a:t>
            </a:r>
            <a:r>
              <a:rPr lang="it-IT" dirty="0"/>
              <a:t>senza bisogno di richiesta del medico o dei genitori...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Quale personale?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professionisti  esperti </a:t>
            </a:r>
            <a:r>
              <a:rPr lang="it-IT" dirty="0"/>
              <a:t>nell’ascoltare le richieste dei giovani: psicologi,  </a:t>
            </a:r>
            <a:r>
              <a:rPr lang="it-IT" dirty="0" smtClean="0"/>
              <a:t>pedagogisti, sociologi</a:t>
            </a: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                          Come Arrivare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Direttamente </a:t>
            </a:r>
            <a:r>
              <a:rPr lang="it-IT" dirty="0"/>
              <a:t>in qualsiasi Centro Consulenza Giovani, senza appuntamento. </a:t>
            </a: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    Oppure telefonando </a:t>
            </a:r>
            <a:r>
              <a:rPr lang="it-IT" dirty="0"/>
              <a:t>nelle ore di apertura.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/>
              <a:t>Dove Sono?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 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endParaRPr lang="it-IT" dirty="0" smtClean="0"/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it-IT" dirty="0"/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it-IT" dirty="0" smtClean="0"/>
              <a:t>Sedi dei 6 distretti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Il progetto  è supportato dall’analisi  di alcuni documenti e vuole implementare le buone pratiche di azione sanitaria.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Rapporto di sintesi sugli esiti del monitoraggio del </a:t>
            </a:r>
            <a:r>
              <a:rPr lang="it-IT" sz="2800" dirty="0" err="1" smtClean="0"/>
              <a:t>III</a:t>
            </a:r>
            <a:r>
              <a:rPr lang="it-IT" sz="2800" dirty="0" smtClean="0"/>
              <a:t> Piano biennale nazionale di azioni e di interventi per la tutela dei diritti e lo sviluppo dei soggetti in età evolutiva adottato con il DPR del 21 gennaio 2011;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Dichiarazione Europea per la Salute del Giovane;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Guadagnare Salute in Adolescenza: ricognizione delle esperienze di prevenzione e promozione della salute in Italia.Report finale;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Promuovere la Salute a Scuola dall’Evidenza all’Azione;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200" dirty="0" smtClean="0"/>
              <a:t>Se la pagina più bella resta ancora da scrivere ..</a:t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i="1" dirty="0" smtClean="0"/>
              <a:t>“Il più bello dei mari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è quello che non navigammo.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Il più bello dei nostri figli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non è ancora cresciuto.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I più belli dei nostri giorni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non li abbiamo ancora vissuti.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E quello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che vorrei dirti di più bello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t-IT" sz="2000" i="1" dirty="0" smtClean="0"/>
              <a:t>     non te l’ho ancora detto”</a:t>
            </a:r>
            <a:r>
              <a:rPr lang="it-IT" sz="2000" dirty="0" smtClean="0"/>
              <a:t>     </a:t>
            </a:r>
            <a:r>
              <a:rPr lang="it-IT" sz="2000" dirty="0" err="1" smtClean="0"/>
              <a:t>Nazim</a:t>
            </a:r>
            <a:r>
              <a:rPr lang="it-IT" sz="2000" dirty="0" smtClean="0"/>
              <a:t> Hikmet, </a:t>
            </a:r>
            <a:r>
              <a:rPr lang="it-IT" sz="2000" i="1" dirty="0" smtClean="0"/>
              <a:t>Poesie d’amore, 1942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i="1" dirty="0" smtClean="0"/>
              <a:t>Per proteggere il futuro bisogna proteggere i giovani !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Da dove siamo </a:t>
            </a:r>
            <a:r>
              <a:rPr lang="it-IT" b="1" dirty="0" err="1" smtClean="0"/>
              <a:t>partiti…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000" dirty="0" smtClean="0"/>
              <a:t>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000" dirty="0" smtClean="0"/>
              <a:t>     Dall’esigenza </a:t>
            </a:r>
            <a:r>
              <a:rPr lang="it-IT" sz="3000" dirty="0"/>
              <a:t>di </a:t>
            </a:r>
            <a:r>
              <a:rPr lang="it-IT" sz="3000" b="1" dirty="0"/>
              <a:t>pensare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    all’adolescente </a:t>
            </a:r>
            <a:r>
              <a:rPr lang="it-IT" sz="2600" dirty="0"/>
              <a:t>in modo </a:t>
            </a:r>
            <a:r>
              <a:rPr lang="it-IT" sz="2600" b="1" dirty="0" smtClean="0"/>
              <a:t>integrato </a:t>
            </a:r>
            <a:r>
              <a:rPr lang="it-IT" sz="2600" dirty="0" smtClean="0"/>
              <a:t>ovvero </a:t>
            </a:r>
            <a:r>
              <a:rPr lang="it-IT" sz="2600" dirty="0"/>
              <a:t>programmare e </a:t>
            </a:r>
            <a:r>
              <a:rPr lang="it-IT" sz="2600" dirty="0" smtClean="0"/>
              <a:t>intervenire attraverso </a:t>
            </a:r>
            <a:r>
              <a:rPr lang="it-IT" sz="2600" dirty="0"/>
              <a:t>una forte connessione </a:t>
            </a:r>
            <a:r>
              <a:rPr lang="it-IT" sz="2600" dirty="0" smtClean="0"/>
              <a:t>tra i </a:t>
            </a:r>
            <a:r>
              <a:rPr lang="it-IT" sz="2600" dirty="0"/>
              <a:t>principali attori istituzionali che </a:t>
            </a:r>
            <a:r>
              <a:rPr lang="it-IT" sz="2600" dirty="0" smtClean="0"/>
              <a:t>si occupano </a:t>
            </a:r>
            <a:r>
              <a:rPr lang="it-IT" sz="2600" dirty="0"/>
              <a:t>di adolescenza e </a:t>
            </a:r>
            <a:r>
              <a:rPr lang="it-IT" sz="2600" dirty="0" smtClean="0"/>
              <a:t>delle politiche </a:t>
            </a:r>
            <a:r>
              <a:rPr lang="it-IT" sz="2600" dirty="0"/>
              <a:t>di </a:t>
            </a:r>
            <a:r>
              <a:rPr lang="it-IT" sz="2600" b="1" dirty="0" smtClean="0"/>
              <a:t>promozione prevenzione-cura</a:t>
            </a:r>
            <a:r>
              <a:rPr lang="it-IT" sz="2600" b="1" dirty="0"/>
              <a:t>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000" dirty="0" smtClean="0"/>
              <a:t>Dal </a:t>
            </a:r>
            <a:r>
              <a:rPr lang="it-IT" sz="3000" dirty="0"/>
              <a:t>ridurre la frammentazione </a:t>
            </a:r>
            <a:r>
              <a:rPr lang="it-IT" sz="3000" dirty="0" smtClean="0"/>
              <a:t>dei progetti </a:t>
            </a:r>
            <a:r>
              <a:rPr lang="it-IT" sz="3000" dirty="0"/>
              <a:t>o la trattazione di una </a:t>
            </a:r>
            <a:r>
              <a:rPr lang="it-IT" sz="3000" dirty="0" smtClean="0"/>
              <a:t>parte del </a:t>
            </a:r>
            <a:r>
              <a:rPr lang="it-IT" sz="3000" dirty="0"/>
              <a:t>problema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120967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Il “</a:t>
            </a:r>
            <a:r>
              <a:rPr lang="it-IT" b="1" dirty="0" smtClean="0"/>
              <a:t>Progetto Adolescenza” si caratterizza per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1700213"/>
            <a:ext cx="8280400" cy="475297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• </a:t>
            </a:r>
            <a:r>
              <a:rPr lang="it-IT" sz="2600" dirty="0"/>
              <a:t>forte connessione tra i principali </a:t>
            </a:r>
            <a:r>
              <a:rPr lang="it-IT" sz="2600" dirty="0" smtClean="0"/>
              <a:t>attori istituzionali </a:t>
            </a:r>
            <a:r>
              <a:rPr lang="it-IT" sz="2600" dirty="0"/>
              <a:t>che si occupano di </a:t>
            </a:r>
            <a:r>
              <a:rPr lang="it-IT" sz="2600" dirty="0" smtClean="0"/>
              <a:t>adolescenza: scuola</a:t>
            </a:r>
            <a:r>
              <a:rPr lang="it-IT" sz="2600" dirty="0"/>
              <a:t>, servizi e opportunità sociali (</a:t>
            </a:r>
            <a:r>
              <a:rPr lang="it-IT" sz="2600" dirty="0" smtClean="0"/>
              <a:t>tempo libero</a:t>
            </a:r>
            <a:r>
              <a:rPr lang="it-IT" sz="2600" dirty="0"/>
              <a:t>, servizio civile, cultura, sport), sanitari;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/>
              <a:t>• contemporaneità di attenzione all’adolescenza,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    alla </a:t>
            </a:r>
            <a:r>
              <a:rPr lang="it-IT" sz="2600" dirty="0"/>
              <a:t>comunità ed ai legami esistenti e </a:t>
            </a:r>
            <a:r>
              <a:rPr lang="it-IT" sz="2600" dirty="0" smtClean="0"/>
              <a:t>da sviluppare</a:t>
            </a:r>
            <a:r>
              <a:rPr lang="it-IT" sz="2600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/>
              <a:t>• operare in una logica di prossimità (</a:t>
            </a:r>
            <a:r>
              <a:rPr lang="it-IT" sz="2600" dirty="0" smtClean="0"/>
              <a:t>andare verso)affiancamento </a:t>
            </a:r>
            <a:r>
              <a:rPr lang="it-IT" sz="2600" dirty="0"/>
              <a:t>partecipato </a:t>
            </a:r>
            <a:r>
              <a:rPr lang="it-IT" sz="2600" dirty="0" smtClean="0"/>
              <a:t>e flessibilità</a:t>
            </a:r>
            <a:r>
              <a:rPr lang="it-IT" sz="2600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/>
              <a:t>• attenzione e sostegno alle </a:t>
            </a:r>
            <a:r>
              <a:rPr lang="it-IT" sz="2600" dirty="0" smtClean="0"/>
              <a:t>competenze genitoriali</a:t>
            </a:r>
            <a:r>
              <a:rPr lang="it-IT" sz="2600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/>
              <a:t>   curare </a:t>
            </a:r>
            <a:r>
              <a:rPr lang="it-IT" sz="2600" dirty="0"/>
              <a:t>le buone relazioni tra generi, tra </a:t>
            </a:r>
            <a:r>
              <a:rPr lang="it-IT" sz="2600" dirty="0" smtClean="0"/>
              <a:t>generazioni, tra </a:t>
            </a:r>
            <a:r>
              <a:rPr lang="it-IT" sz="2600" dirty="0"/>
              <a:t>culture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Obiettivo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4800" b="1" dirty="0" smtClean="0">
              <a:latin typeface="+mj-lt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800" dirty="0" smtClean="0">
                <a:latin typeface="+mj-lt"/>
              </a:rPr>
              <a:t>Istituire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800" b="1" dirty="0" smtClean="0">
                <a:latin typeface="+mj-lt"/>
              </a:rPr>
              <a:t> Centri di Consulenza GIOVANI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800" b="1" dirty="0">
                <a:latin typeface="+mj-lt"/>
              </a:rPr>
              <a:t> </a:t>
            </a:r>
            <a:r>
              <a:rPr lang="it-IT" sz="4800" b="1" dirty="0" smtClean="0">
                <a:latin typeface="+mj-lt"/>
              </a:rPr>
              <a:t>  </a:t>
            </a:r>
            <a:r>
              <a:rPr lang="it-IT" dirty="0">
                <a:latin typeface="+mj-lt"/>
              </a:rPr>
              <a:t>in tutti i 6 distretti dell’ASP.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- </a:t>
            </a:r>
            <a:r>
              <a:rPr lang="it-IT" b="1" dirty="0"/>
              <a:t>opereranno</a:t>
            </a:r>
            <a:r>
              <a:rPr lang="it-IT" dirty="0"/>
              <a:t>  sul territorio </a:t>
            </a:r>
            <a:r>
              <a:rPr lang="it-IT" dirty="0" smtClean="0"/>
              <a:t>dell’Asp di Cosenza, </a:t>
            </a:r>
            <a:r>
              <a:rPr lang="it-IT" dirty="0"/>
              <a:t>per gli adolescenti di età compresa tra gli 14 e i 22 anni che vivono il disagio della crescita.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/>
              <a:t> </a:t>
            </a:r>
            <a:r>
              <a:rPr lang="it-IT" dirty="0"/>
              <a:t>-</a:t>
            </a:r>
            <a:r>
              <a:rPr lang="it-IT" b="1" dirty="0"/>
              <a:t>avvieranno </a:t>
            </a:r>
            <a:r>
              <a:rPr lang="it-IT" dirty="0"/>
              <a:t>un primo ascolto  e qualora se ne ravvisi la necessità favoriranno l’invio nei servizi preposti per le eventuali patologie.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-</a:t>
            </a:r>
            <a:r>
              <a:rPr lang="it-IT" b="1" dirty="0"/>
              <a:t>sensibilizzeranno </a:t>
            </a:r>
            <a:r>
              <a:rPr lang="it-IT" dirty="0"/>
              <a:t>le famiglie e le agenzie educative nella rilevazione del disagio.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-</a:t>
            </a:r>
            <a:r>
              <a:rPr lang="it-IT" b="1" dirty="0" smtClean="0"/>
              <a:t>saranno</a:t>
            </a:r>
            <a:r>
              <a:rPr lang="it-IT" dirty="0" smtClean="0"/>
              <a:t> da riferimento per tutti le istituzioni socio educativi (famiglia, scuola, ecc)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-attiveranno </a:t>
            </a:r>
            <a:r>
              <a:rPr lang="it-IT" dirty="0" smtClean="0"/>
              <a:t>una capillare e aggiornata informazione-formazione dei professionisti che si occupano di garantire il benessere </a:t>
            </a:r>
            <a:r>
              <a:rPr lang="it-IT" dirty="0" err="1" smtClean="0"/>
              <a:t>psico</a:t>
            </a:r>
            <a:r>
              <a:rPr lang="it-IT" dirty="0" smtClean="0"/>
              <a:t> fisico degli adolescenti  (corso formativi  per entrare efficacemente nel loro  mondo e garantire comunicazione efficace coi giovani).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err="1" smtClean="0"/>
              <a:t>-realizzerano</a:t>
            </a:r>
            <a:r>
              <a:rPr lang="it-IT" b="1" dirty="0" smtClean="0"/>
              <a:t> </a:t>
            </a:r>
            <a:r>
              <a:rPr lang="it-IT" dirty="0" smtClean="0"/>
              <a:t>una banca dati dei progetti ed  degli interventi programmati per gli adolescenti.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301608" cy="1070992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200" b="1" dirty="0" smtClean="0">
                <a:latin typeface="Comic Sans MS" pitchFamily="66" charset="0"/>
              </a:rPr>
              <a:t/>
            </a:r>
            <a:br>
              <a:rPr lang="it-IT" sz="3200" b="1" dirty="0" smtClean="0">
                <a:latin typeface="Comic Sans MS" pitchFamily="66" charset="0"/>
              </a:rPr>
            </a:br>
            <a:endParaRPr lang="it-IT" sz="3600" b="1" dirty="0">
              <a:latin typeface="+mj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promuoveranno</a:t>
            </a:r>
            <a:r>
              <a:rPr lang="it-IT" dirty="0" smtClean="0"/>
              <a:t> L’integrazione tra </a:t>
            </a:r>
            <a:r>
              <a:rPr lang="it-IT" dirty="0"/>
              <a:t>servizi </a:t>
            </a:r>
            <a:r>
              <a:rPr lang="it-IT" dirty="0" smtClean="0"/>
              <a:t>per  consentire </a:t>
            </a:r>
            <a:r>
              <a:rPr lang="it-IT" dirty="0"/>
              <a:t>all’adolescente di essere agevolato nel percorso di costruzione della sua identità personale e collettiva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costruiranno una Doppia  Rete </a:t>
            </a:r>
            <a:r>
              <a:rPr lang="it-IT" dirty="0" smtClean="0"/>
              <a:t>di protezione per gli Adolescenti (R2A):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Esterna,</a:t>
            </a:r>
            <a:r>
              <a:rPr lang="it-IT" dirty="0" smtClean="0"/>
              <a:t>  tra i diversi  enti pubblici e privati che a vario titolo si interessano di adolescenti.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Interna,</a:t>
            </a:r>
            <a:r>
              <a:rPr lang="it-IT" dirty="0" smtClean="0"/>
              <a:t> ai singoli servizi dell’ASP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13690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it-IT" sz="3200" b="1" dirty="0" smtClean="0"/>
              <a:t>Rete Esterna</a:t>
            </a:r>
            <a:endParaRPr lang="it-IT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8464461"/>
              </p:ext>
            </p:extLst>
          </p:nvPr>
        </p:nvGraphicFramePr>
        <p:xfrm>
          <a:off x="323528" y="1268760"/>
          <a:ext cx="83632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it-IT" sz="3200" b="1" dirty="0" smtClean="0"/>
              <a:t>Rete Interna</a:t>
            </a:r>
            <a:endParaRPr lang="it-IT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731</Words>
  <Application>Microsoft Office PowerPoint</Application>
  <PresentationFormat>Presentazione su schermo (4:3)</PresentationFormat>
  <Paragraphs>97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Diapositiva 1</vt:lpstr>
      <vt:lpstr> Da dove siamo partiti… </vt:lpstr>
      <vt:lpstr>Il “Progetto Adolescenza” si caratterizza per</vt:lpstr>
      <vt:lpstr>Obiettivo generale</vt:lpstr>
      <vt:lpstr>Diapositiva 5</vt:lpstr>
      <vt:lpstr>Diapositiva 6</vt:lpstr>
      <vt:lpstr> </vt:lpstr>
      <vt:lpstr>Rete Esterna</vt:lpstr>
      <vt:lpstr>Rete Interna</vt:lpstr>
      <vt:lpstr>Metodologia</vt:lpstr>
      <vt:lpstr>Metodologia</vt:lpstr>
      <vt:lpstr>Cosa sono i Centri di Consulenza Giovanile?</vt:lpstr>
      <vt:lpstr>Chi può andarci? </vt:lpstr>
      <vt:lpstr>Quale personale?</vt:lpstr>
      <vt:lpstr>  Dove Sono?   </vt:lpstr>
      <vt:lpstr>Diapositiva 16</vt:lpstr>
      <vt:lpstr>Se la pagina più bella resta ancora da scrivere ..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“Progetto Adolescenti” U.O.C. Servizi Sociali Settore Adolescenti </dc:title>
  <dc:creator>scazziota chiara</dc:creator>
  <cp:lastModifiedBy>Utente</cp:lastModifiedBy>
  <cp:revision>53</cp:revision>
  <dcterms:created xsi:type="dcterms:W3CDTF">2013-12-06T08:38:38Z</dcterms:created>
  <dcterms:modified xsi:type="dcterms:W3CDTF">2014-03-06T15:42:21Z</dcterms:modified>
</cp:coreProperties>
</file>